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3" r:id="rId6"/>
    <p:sldId id="272" r:id="rId7"/>
    <p:sldId id="283" r:id="rId8"/>
    <p:sldId id="262" r:id="rId9"/>
    <p:sldId id="273" r:id="rId10"/>
    <p:sldId id="276" r:id="rId11"/>
    <p:sldId id="280" r:id="rId12"/>
    <p:sldId id="261" r:id="rId13"/>
    <p:sldId id="278" r:id="rId14"/>
    <p:sldId id="274" r:id="rId15"/>
    <p:sldId id="290" r:id="rId16"/>
    <p:sldId id="279" r:id="rId17"/>
    <p:sldId id="282" r:id="rId18"/>
    <p:sldId id="284" r:id="rId19"/>
    <p:sldId id="270" r:id="rId20"/>
    <p:sldId id="289" r:id="rId21"/>
    <p:sldId id="285" r:id="rId22"/>
    <p:sldId id="267" r:id="rId23"/>
    <p:sldId id="288" r:id="rId24"/>
    <p:sldId id="277"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329960-C08A-1763-B149-3F678C49AFD7}" name="Bhavan Sekar" initials="BS" userId="S::bsekar@purdue.edu::da260f64-6189-4bb6-8701-10bd3e000dc2" providerId="AD"/>
  <p188:author id="{335E9EA7-2336-805F-B1A1-45A7D6BC2FE4}" name="Kavyasri Jadala" initials="KJ" userId="S::kjadala@purdue.edu::db687c12-7a26-4519-bac9-b9dc3b56fe08" providerId="AD"/>
  <p188:author id="{F3DFFCAB-7DDA-B693-C72C-8AF93411C624}" name="Amrutha Gabbita" initials="" userId="S::agabbita@purdue.edu::6e478404-ed90-4924-843f-09350b5128ee" providerId="AD"/>
  <p188:author id="{DF46ABE0-81D1-E997-0DF8-709A0143F1E5}" name="Simopoulos, Liana N" initials="LS" userId="S::lsimopou@purdue.edu::97b35f5c-28c0-43d5-9554-0b0b8af82c05" providerId="AD"/>
  <p188:author id="{9B70F5F8-A1ED-6D09-6EA5-69F98B84241E}" name="Anurati Shekhar Kulkarni" initials="AK" userId="S::kulka148@purdue.edu::a984be0c-6a91-407c-a569-57bdadea0e2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A21DA6-8A92-A053-5DA1-90B2372BD2E9}" v="2462" dt="2024-02-19T23:44:23.510"/>
    <p1510:client id="{440C3594-27AA-A2AC-381B-F4AC28B7A2AB}" v="1573" dt="2024-02-20T03:02:58.900"/>
    <p1510:client id="{5421D58B-7021-406A-9051-506FCD6CCAD1}" v="1344" dt="2024-02-19T19:56:57.337"/>
    <p1510:client id="{7E52D5B5-0E40-8A32-197D-2E90235F3059}" v="47" dt="2024-02-20T02:09:34.278"/>
    <p1510:client id="{89BB1C6F-F069-E548-DA5C-6CBB3E056B54}" v="18" dt="2024-02-20T02:29:29.019"/>
    <p1510:client id="{8DEBF715-3006-4E1C-824A-C5DC2F145B89}" v="1" dt="2024-02-20T02:05:28.441"/>
    <p1510:client id="{CDB36E4C-15E3-3F4B-96BE-9EB1BBE1CA6B}" v="688" dt="2024-02-20T02:48:48.373"/>
    <p1510:client id="{D0EAC160-256F-30A5-AB00-8695E167E935}" v="1" dt="2024-02-20T15:53:34.837"/>
    <p1510:client id="{E4B505E4-BFB5-40FE-8C78-DE846216DC99}" v="2966" dt="2024-02-20T03:46:23.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17"/>
    <p:restoredTop sz="76132"/>
  </p:normalViewPr>
  <p:slideViewPr>
    <p:cSldViewPr snapToGrid="0">
      <p:cViewPr varScale="1">
        <p:scale>
          <a:sx n="95" d="100"/>
          <a:sy n="95" d="100"/>
        </p:scale>
        <p:origin x="1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rati Shekhar Kulkarni" userId="S::kulka148@purdue.edu::a984be0c-6a91-407c-a569-57bdadea0e24" providerId="AD" clId="Web-{7E52D5B5-0E40-8A32-197D-2E90235F3059}"/>
    <pc:docChg chg="modSld">
      <pc:chgData name="Anurati Shekhar Kulkarni" userId="S::kulka148@purdue.edu::a984be0c-6a91-407c-a569-57bdadea0e24" providerId="AD" clId="Web-{7E52D5B5-0E40-8A32-197D-2E90235F3059}" dt="2024-02-20T02:09:34.278" v="46"/>
      <pc:docMkLst>
        <pc:docMk/>
      </pc:docMkLst>
      <pc:sldChg chg="modNotes">
        <pc:chgData name="Anurati Shekhar Kulkarni" userId="S::kulka148@purdue.edu::a984be0c-6a91-407c-a569-57bdadea0e24" providerId="AD" clId="Web-{7E52D5B5-0E40-8A32-197D-2E90235F3059}" dt="2024-02-20T02:01:20.017" v="3"/>
        <pc:sldMkLst>
          <pc:docMk/>
          <pc:sldMk cId="3099302045" sldId="259"/>
        </pc:sldMkLst>
      </pc:sldChg>
      <pc:sldChg chg="delCm">
        <pc:chgData name="Anurati Shekhar Kulkarni" userId="S::kulka148@purdue.edu::a984be0c-6a91-407c-a569-57bdadea0e24" providerId="AD" clId="Web-{7E52D5B5-0E40-8A32-197D-2E90235F3059}" dt="2024-02-20T02:09:34.278" v="46"/>
        <pc:sldMkLst>
          <pc:docMk/>
          <pc:sldMk cId="1624825559" sldId="267"/>
        </pc:sldMkLst>
        <pc:extLst>
          <p:ext xmlns:p="http://schemas.openxmlformats.org/presentationml/2006/main" uri="{D6D511B9-2390-475A-947B-AFAB55BFBCF1}">
            <pc226:cmChg xmlns:pc226="http://schemas.microsoft.com/office/powerpoint/2022/06/main/command" chg="del">
              <pc226:chgData name="Anurati Shekhar Kulkarni" userId="S::kulka148@purdue.edu::a984be0c-6a91-407c-a569-57bdadea0e24" providerId="AD" clId="Web-{7E52D5B5-0E40-8A32-197D-2E90235F3059}" dt="2024-02-20T02:09:34.278" v="46"/>
              <pc2:cmMkLst xmlns:pc2="http://schemas.microsoft.com/office/powerpoint/2019/9/main/command">
                <pc:docMk/>
                <pc:sldMk cId="1624825559" sldId="267"/>
                <pc2:cmMk id="{72CBE774-5B7D-4062-8FF3-7DF79FCD458B}"/>
              </pc2:cmMkLst>
            </pc226:cmChg>
          </p:ext>
        </pc:extLst>
      </pc:sldChg>
      <pc:sldChg chg="modSp">
        <pc:chgData name="Anurati Shekhar Kulkarni" userId="S::kulka148@purdue.edu::a984be0c-6a91-407c-a569-57bdadea0e24" providerId="AD" clId="Web-{7E52D5B5-0E40-8A32-197D-2E90235F3059}" dt="2024-02-20T02:07:48.370" v="34" actId="14100"/>
        <pc:sldMkLst>
          <pc:docMk/>
          <pc:sldMk cId="2453258136" sldId="278"/>
        </pc:sldMkLst>
        <pc:spChg chg="mod">
          <ac:chgData name="Anurati Shekhar Kulkarni" userId="S::kulka148@purdue.edu::a984be0c-6a91-407c-a569-57bdadea0e24" providerId="AD" clId="Web-{7E52D5B5-0E40-8A32-197D-2E90235F3059}" dt="2024-02-20T02:07:40.558" v="31" actId="1076"/>
          <ac:spMkLst>
            <pc:docMk/>
            <pc:sldMk cId="2453258136" sldId="278"/>
            <ac:spMk id="2" creationId="{ACA69BB7-4B3E-2FEF-C363-7E586874324F}"/>
          </ac:spMkLst>
        </pc:spChg>
        <pc:spChg chg="mod">
          <ac:chgData name="Anurati Shekhar Kulkarni" userId="S::kulka148@purdue.edu::a984be0c-6a91-407c-a569-57bdadea0e24" providerId="AD" clId="Web-{7E52D5B5-0E40-8A32-197D-2E90235F3059}" dt="2024-02-20T02:07:48.370" v="34" actId="14100"/>
          <ac:spMkLst>
            <pc:docMk/>
            <pc:sldMk cId="2453258136" sldId="278"/>
            <ac:spMk id="6" creationId="{055D327B-9267-B096-615D-25BFFFD0DFBE}"/>
          </ac:spMkLst>
        </pc:spChg>
      </pc:sldChg>
      <pc:sldChg chg="modSp">
        <pc:chgData name="Anurati Shekhar Kulkarni" userId="S::kulka148@purdue.edu::a984be0c-6a91-407c-a569-57bdadea0e24" providerId="AD" clId="Web-{7E52D5B5-0E40-8A32-197D-2E90235F3059}" dt="2024-02-20T02:08:53.762" v="38" actId="14100"/>
        <pc:sldMkLst>
          <pc:docMk/>
          <pc:sldMk cId="1092875210" sldId="282"/>
        </pc:sldMkLst>
        <pc:spChg chg="mod">
          <ac:chgData name="Anurati Shekhar Kulkarni" userId="S::kulka148@purdue.edu::a984be0c-6a91-407c-a569-57bdadea0e24" providerId="AD" clId="Web-{7E52D5B5-0E40-8A32-197D-2E90235F3059}" dt="2024-02-20T02:08:48.449" v="37" actId="20577"/>
          <ac:spMkLst>
            <pc:docMk/>
            <pc:sldMk cId="1092875210" sldId="282"/>
            <ac:spMk id="2" creationId="{A20C551A-48D0-A57C-F271-988A3C4AB53B}"/>
          </ac:spMkLst>
        </pc:spChg>
        <pc:spChg chg="mod">
          <ac:chgData name="Anurati Shekhar Kulkarni" userId="S::kulka148@purdue.edu::a984be0c-6a91-407c-a569-57bdadea0e24" providerId="AD" clId="Web-{7E52D5B5-0E40-8A32-197D-2E90235F3059}" dt="2024-02-20T02:08:53.762" v="38" actId="14100"/>
          <ac:spMkLst>
            <pc:docMk/>
            <pc:sldMk cId="1092875210" sldId="282"/>
            <ac:spMk id="9" creationId="{2D978C06-25A5-A009-8997-F9C68C16FE0F}"/>
          </ac:spMkLst>
        </pc:spChg>
      </pc:sldChg>
      <pc:sldChg chg="modSp">
        <pc:chgData name="Anurati Shekhar Kulkarni" userId="S::kulka148@purdue.edu::a984be0c-6a91-407c-a569-57bdadea0e24" providerId="AD" clId="Web-{7E52D5B5-0E40-8A32-197D-2E90235F3059}" dt="2024-02-20T02:09:02.872" v="45" actId="14100"/>
        <pc:sldMkLst>
          <pc:docMk/>
          <pc:sldMk cId="495461648" sldId="284"/>
        </pc:sldMkLst>
        <pc:spChg chg="mod">
          <ac:chgData name="Anurati Shekhar Kulkarni" userId="S::kulka148@purdue.edu::a984be0c-6a91-407c-a569-57bdadea0e24" providerId="AD" clId="Web-{7E52D5B5-0E40-8A32-197D-2E90235F3059}" dt="2024-02-20T02:08:58.122" v="43" actId="20577"/>
          <ac:spMkLst>
            <pc:docMk/>
            <pc:sldMk cId="495461648" sldId="284"/>
            <ac:spMk id="10" creationId="{DC7E1CAB-98FE-5797-9203-3B22A67DB3A4}"/>
          </ac:spMkLst>
        </pc:spChg>
        <pc:spChg chg="mod">
          <ac:chgData name="Anurati Shekhar Kulkarni" userId="S::kulka148@purdue.edu::a984be0c-6a91-407c-a569-57bdadea0e24" providerId="AD" clId="Web-{7E52D5B5-0E40-8A32-197D-2E90235F3059}" dt="2024-02-20T02:09:02.872" v="45" actId="14100"/>
          <ac:spMkLst>
            <pc:docMk/>
            <pc:sldMk cId="495461648" sldId="284"/>
            <ac:spMk id="11" creationId="{4A78DDC5-EAA1-277B-1A34-8423875FAC15}"/>
          </ac:spMkLst>
        </pc:spChg>
      </pc:sldChg>
      <pc:sldChg chg="modNotes">
        <pc:chgData name="Anurati Shekhar Kulkarni" userId="S::kulka148@purdue.edu::a984be0c-6a91-407c-a569-57bdadea0e24" providerId="AD" clId="Web-{7E52D5B5-0E40-8A32-197D-2E90235F3059}" dt="2024-02-20T01:58:52.748" v="0"/>
        <pc:sldMkLst>
          <pc:docMk/>
          <pc:sldMk cId="3214703249" sldId="289"/>
        </pc:sldMkLst>
      </pc:sldChg>
    </pc:docChg>
  </pc:docChgLst>
  <pc:docChgLst>
    <pc:chgData name="Saurav Shakti Borah" userId="S::sborah@purdue.edu::5efc0322-a8a3-44f9-a3a0-9207e55578ff" providerId="AD" clId="Web-{F2306B5F-0097-4963-B500-DE183C437066}"/>
    <pc:docChg chg="modSld">
      <pc:chgData name="Saurav Shakti Borah" userId="S::sborah@purdue.edu::5efc0322-a8a3-44f9-a3a0-9207e55578ff" providerId="AD" clId="Web-{F2306B5F-0097-4963-B500-DE183C437066}" dt="2024-02-18T19:26:51.858" v="40" actId="1076"/>
      <pc:docMkLst>
        <pc:docMk/>
      </pc:docMkLst>
      <pc:sldChg chg="modSp">
        <pc:chgData name="Saurav Shakti Borah" userId="S::sborah@purdue.edu::5efc0322-a8a3-44f9-a3a0-9207e55578ff" providerId="AD" clId="Web-{F2306B5F-0097-4963-B500-DE183C437066}" dt="2024-02-18T19:25:04.744" v="2" actId="14100"/>
        <pc:sldMkLst>
          <pc:docMk/>
          <pc:sldMk cId="1461779348" sldId="258"/>
        </pc:sldMkLst>
        <pc:graphicFrameChg chg="mod">
          <ac:chgData name="Saurav Shakti Borah" userId="S::sborah@purdue.edu::5efc0322-a8a3-44f9-a3a0-9207e55578ff" providerId="AD" clId="Web-{F2306B5F-0097-4963-B500-DE183C437066}" dt="2024-02-18T19:25:04.744" v="2" actId="14100"/>
          <ac:graphicFrameMkLst>
            <pc:docMk/>
            <pc:sldMk cId="1461779348" sldId="258"/>
            <ac:graphicFrameMk id="5" creationId="{D067FF0B-546C-6A0C-E910-2A2D2887B58E}"/>
          </ac:graphicFrameMkLst>
        </pc:graphicFrameChg>
      </pc:sldChg>
      <pc:sldChg chg="modSp">
        <pc:chgData name="Saurav Shakti Borah" userId="S::sborah@purdue.edu::5efc0322-a8a3-44f9-a3a0-9207e55578ff" providerId="AD" clId="Web-{F2306B5F-0097-4963-B500-DE183C437066}" dt="2024-02-18T19:25:14.745" v="4" actId="1076"/>
        <pc:sldMkLst>
          <pc:docMk/>
          <pc:sldMk cId="3099302045" sldId="259"/>
        </pc:sldMkLst>
        <pc:graphicFrameChg chg="mod">
          <ac:chgData name="Saurav Shakti Borah" userId="S::sborah@purdue.edu::5efc0322-a8a3-44f9-a3a0-9207e55578ff" providerId="AD" clId="Web-{F2306B5F-0097-4963-B500-DE183C437066}" dt="2024-02-18T19:25:14.745" v="4" actId="1076"/>
          <ac:graphicFrameMkLst>
            <pc:docMk/>
            <pc:sldMk cId="3099302045" sldId="259"/>
            <ac:graphicFrameMk id="5" creationId="{212710DD-C16E-C3CF-846C-7743D9480724}"/>
          </ac:graphicFrameMkLst>
        </pc:graphicFrameChg>
      </pc:sldChg>
      <pc:sldChg chg="addSp delSp modSp">
        <pc:chgData name="Saurav Shakti Borah" userId="S::sborah@purdue.edu::5efc0322-a8a3-44f9-a3a0-9207e55578ff" providerId="AD" clId="Web-{F2306B5F-0097-4963-B500-DE183C437066}" dt="2024-02-18T19:26:51.858" v="40" actId="1076"/>
        <pc:sldMkLst>
          <pc:docMk/>
          <pc:sldMk cId="996255869" sldId="260"/>
        </pc:sldMkLst>
        <pc:spChg chg="mod">
          <ac:chgData name="Saurav Shakti Borah" userId="S::sborah@purdue.edu::5efc0322-a8a3-44f9-a3a0-9207e55578ff" providerId="AD" clId="Web-{F2306B5F-0097-4963-B500-DE183C437066}" dt="2024-02-18T19:26:51.858" v="40" actId="1076"/>
          <ac:spMkLst>
            <pc:docMk/>
            <pc:sldMk cId="996255869" sldId="260"/>
            <ac:spMk id="2" creationId="{DDD20126-4EE3-2AD7-810F-59DA185EE041}"/>
          </ac:spMkLst>
        </pc:spChg>
        <pc:spChg chg="add del mod">
          <ac:chgData name="Saurav Shakti Borah" userId="S::sborah@purdue.edu::5efc0322-a8a3-44f9-a3a0-9207e55578ff" providerId="AD" clId="Web-{F2306B5F-0097-4963-B500-DE183C437066}" dt="2024-02-18T19:26:12.700" v="13"/>
          <ac:spMkLst>
            <pc:docMk/>
            <pc:sldMk cId="996255869" sldId="260"/>
            <ac:spMk id="5" creationId="{82C5CB99-9854-7ECD-2CB0-30264F35A720}"/>
          </ac:spMkLst>
        </pc:spChg>
        <pc:spChg chg="add mod">
          <ac:chgData name="Saurav Shakti Borah" userId="S::sborah@purdue.edu::5efc0322-a8a3-44f9-a3a0-9207e55578ff" providerId="AD" clId="Web-{F2306B5F-0097-4963-B500-DE183C437066}" dt="2024-02-18T19:26:42.279" v="37" actId="1076"/>
          <ac:spMkLst>
            <pc:docMk/>
            <pc:sldMk cId="996255869" sldId="260"/>
            <ac:spMk id="6" creationId="{ADD22384-2D5C-B955-0E87-622BC0D8EDCA}"/>
          </ac:spMkLst>
        </pc:spChg>
      </pc:sldChg>
      <pc:sldChg chg="modSp">
        <pc:chgData name="Saurav Shakti Borah" userId="S::sborah@purdue.edu::5efc0322-a8a3-44f9-a3a0-9207e55578ff" providerId="AD" clId="Web-{F2306B5F-0097-4963-B500-DE183C437066}" dt="2024-02-18T19:25:37.496" v="8" actId="14100"/>
        <pc:sldMkLst>
          <pc:docMk/>
          <pc:sldMk cId="2054537189" sldId="263"/>
        </pc:sldMkLst>
        <pc:picChg chg="mod">
          <ac:chgData name="Saurav Shakti Borah" userId="S::sborah@purdue.edu::5efc0322-a8a3-44f9-a3a0-9207e55578ff" providerId="AD" clId="Web-{F2306B5F-0097-4963-B500-DE183C437066}" dt="2024-02-18T19:25:37.496" v="8" actId="14100"/>
          <ac:picMkLst>
            <pc:docMk/>
            <pc:sldMk cId="2054537189" sldId="263"/>
            <ac:picMk id="3" creationId="{26763B57-8E09-9E32-F5E4-D945EF21BEDB}"/>
          </ac:picMkLst>
        </pc:picChg>
      </pc:sldChg>
    </pc:docChg>
  </pc:docChgLst>
  <pc:docChgLst>
    <pc:chgData name="Anurati Shekhar Kulkarni" userId="S::kulka148@purdue.edu::a984be0c-6a91-407c-a569-57bdadea0e24" providerId="AD" clId="Web-{0579CA44-DB1C-A7EE-C9B2-27E27359D9E5}"/>
    <pc:docChg chg="mod delSld modSld">
      <pc:chgData name="Anurati Shekhar Kulkarni" userId="S::kulka148@purdue.edu::a984be0c-6a91-407c-a569-57bdadea0e24" providerId="AD" clId="Web-{0579CA44-DB1C-A7EE-C9B2-27E27359D9E5}" dt="2024-02-18T23:21:52.176" v="70"/>
      <pc:docMkLst>
        <pc:docMk/>
      </pc:docMkLst>
      <pc:sldChg chg="modSp modCm">
        <pc:chgData name="Anurati Shekhar Kulkarni" userId="S::kulka148@purdue.edu::a984be0c-6a91-407c-a569-57bdadea0e24" providerId="AD" clId="Web-{0579CA44-DB1C-A7EE-C9B2-27E27359D9E5}" dt="2024-02-18T23:21:52.176" v="70"/>
        <pc:sldMkLst>
          <pc:docMk/>
          <pc:sldMk cId="996255869" sldId="260"/>
        </pc:sldMkLst>
        <pc:picChg chg="mod">
          <ac:chgData name="Anurati Shekhar Kulkarni" userId="S::kulka148@purdue.edu::a984be0c-6a91-407c-a569-57bdadea0e24" providerId="AD" clId="Web-{0579CA44-DB1C-A7EE-C9B2-27E27359D9E5}" dt="2024-02-18T23:21:39.332" v="68" actId="1076"/>
          <ac:picMkLst>
            <pc:docMk/>
            <pc:sldMk cId="996255869" sldId="260"/>
            <ac:picMk id="4" creationId="{5EA8826A-775C-E517-D8DA-3AD07CF80451}"/>
          </ac:picMkLst>
        </pc:picChg>
        <pc:extLst>
          <p:ext xmlns:p="http://schemas.openxmlformats.org/presentationml/2006/main" uri="{D6D511B9-2390-475A-947B-AFAB55BFBCF1}">
            <pc226:cmChg xmlns:pc226="http://schemas.microsoft.com/office/powerpoint/2022/06/main/command" chg="">
              <pc226:chgData name="Anurati Shekhar Kulkarni" userId="S::kulka148@purdue.edu::a984be0c-6a91-407c-a569-57bdadea0e24" providerId="AD" clId="Web-{0579CA44-DB1C-A7EE-C9B2-27E27359D9E5}" dt="2024-02-18T23:21:52.176" v="70"/>
              <pc2:cmMkLst xmlns:pc2="http://schemas.microsoft.com/office/powerpoint/2019/9/main/command">
                <pc:docMk/>
                <pc:sldMk cId="996255869" sldId="260"/>
                <pc2:cmMk id="{57098A5D-0E1D-43C0-ADEC-4893994E0F73}"/>
              </pc2:cmMkLst>
              <pc226:cmRplyChg chg="add">
                <pc226:chgData name="Anurati Shekhar Kulkarni" userId="S::kulka148@purdue.edu::a984be0c-6a91-407c-a569-57bdadea0e24" providerId="AD" clId="Web-{0579CA44-DB1C-A7EE-C9B2-27E27359D9E5}" dt="2024-02-18T23:21:52.176" v="70"/>
                <pc2:cmRplyMkLst xmlns:pc2="http://schemas.microsoft.com/office/powerpoint/2019/9/main/command">
                  <pc:docMk/>
                  <pc:sldMk cId="996255869" sldId="260"/>
                  <pc2:cmMk id="{57098A5D-0E1D-43C0-ADEC-4893994E0F73}"/>
                  <pc2:cmRplyMk id="{4F3D9DB3-6D7F-4479-A45C-E39E96C40878}"/>
                </pc2:cmRplyMkLst>
              </pc226:cmRplyChg>
            </pc226:cmChg>
          </p:ext>
        </pc:extLst>
      </pc:sldChg>
      <pc:sldChg chg="modSp">
        <pc:chgData name="Anurati Shekhar Kulkarni" userId="S::kulka148@purdue.edu::a984be0c-6a91-407c-a569-57bdadea0e24" providerId="AD" clId="Web-{0579CA44-DB1C-A7EE-C9B2-27E27359D9E5}" dt="2024-02-18T23:19:54.096" v="55" actId="1076"/>
        <pc:sldMkLst>
          <pc:docMk/>
          <pc:sldMk cId="548012592" sldId="261"/>
        </pc:sldMkLst>
        <pc:graphicFrameChg chg="mod">
          <ac:chgData name="Anurati Shekhar Kulkarni" userId="S::kulka148@purdue.edu::a984be0c-6a91-407c-a569-57bdadea0e24" providerId="AD" clId="Web-{0579CA44-DB1C-A7EE-C9B2-27E27359D9E5}" dt="2024-02-18T23:19:54.096" v="55" actId="1076"/>
          <ac:graphicFrameMkLst>
            <pc:docMk/>
            <pc:sldMk cId="548012592" sldId="261"/>
            <ac:graphicFrameMk id="5" creationId="{935B7927-52AB-084A-9B6A-AA8E00C1379B}"/>
          </ac:graphicFrameMkLst>
        </pc:graphicFrameChg>
      </pc:sldChg>
      <pc:sldChg chg="del">
        <pc:chgData name="Anurati Shekhar Kulkarni" userId="S::kulka148@purdue.edu::a984be0c-6a91-407c-a569-57bdadea0e24" providerId="AD" clId="Web-{0579CA44-DB1C-A7EE-C9B2-27E27359D9E5}" dt="2024-02-18T23:17:30.608" v="30"/>
        <pc:sldMkLst>
          <pc:docMk/>
          <pc:sldMk cId="1962731782" sldId="266"/>
        </pc:sldMkLst>
      </pc:sldChg>
      <pc:sldChg chg="modSp">
        <pc:chgData name="Anurati Shekhar Kulkarni" userId="S::kulka148@purdue.edu::a984be0c-6a91-407c-a569-57bdadea0e24" providerId="AD" clId="Web-{0579CA44-DB1C-A7EE-C9B2-27E27359D9E5}" dt="2024-02-18T23:21:00.082" v="67" actId="14100"/>
        <pc:sldMkLst>
          <pc:docMk/>
          <pc:sldMk cId="362691763" sldId="270"/>
        </pc:sldMkLst>
        <pc:spChg chg="mod">
          <ac:chgData name="Anurati Shekhar Kulkarni" userId="S::kulka148@purdue.edu::a984be0c-6a91-407c-a569-57bdadea0e24" providerId="AD" clId="Web-{0579CA44-DB1C-A7EE-C9B2-27E27359D9E5}" dt="2024-02-18T23:20:47.597" v="64" actId="14100"/>
          <ac:spMkLst>
            <pc:docMk/>
            <pc:sldMk cId="362691763" sldId="270"/>
            <ac:spMk id="12" creationId="{53FA4C43-6A87-AB99-A6B3-9CEDFE658FC2}"/>
          </ac:spMkLst>
        </pc:spChg>
        <pc:spChg chg="mod">
          <ac:chgData name="Anurati Shekhar Kulkarni" userId="S::kulka148@purdue.edu::a984be0c-6a91-407c-a569-57bdadea0e24" providerId="AD" clId="Web-{0579CA44-DB1C-A7EE-C9B2-27E27359D9E5}" dt="2024-02-18T23:20:13.440" v="58" actId="14100"/>
          <ac:spMkLst>
            <pc:docMk/>
            <pc:sldMk cId="362691763" sldId="270"/>
            <ac:spMk id="13" creationId="{96F9A1B9-615C-802E-0E33-1E2A8E725C6C}"/>
          </ac:spMkLst>
        </pc:spChg>
        <pc:spChg chg="mod">
          <ac:chgData name="Anurati Shekhar Kulkarni" userId="S::kulka148@purdue.edu::a984be0c-6a91-407c-a569-57bdadea0e24" providerId="AD" clId="Web-{0579CA44-DB1C-A7EE-C9B2-27E27359D9E5}" dt="2024-02-18T23:21:00.082" v="67" actId="14100"/>
          <ac:spMkLst>
            <pc:docMk/>
            <pc:sldMk cId="362691763" sldId="270"/>
            <ac:spMk id="14" creationId="{9FE8724C-98CC-87AF-BCCE-1BACE8342ADF}"/>
          </ac:spMkLst>
        </pc:spChg>
        <pc:spChg chg="mod">
          <ac:chgData name="Anurati Shekhar Kulkarni" userId="S::kulka148@purdue.edu::a984be0c-6a91-407c-a569-57bdadea0e24" providerId="AD" clId="Web-{0579CA44-DB1C-A7EE-C9B2-27E27359D9E5}" dt="2024-02-18T23:20:53.863" v="66" actId="14100"/>
          <ac:spMkLst>
            <pc:docMk/>
            <pc:sldMk cId="362691763" sldId="270"/>
            <ac:spMk id="15" creationId="{53365362-B480-DD0C-18C2-983DFE2B43C3}"/>
          </ac:spMkLst>
        </pc:spChg>
        <pc:graphicFrameChg chg="mod">
          <ac:chgData name="Anurati Shekhar Kulkarni" userId="S::kulka148@purdue.edu::a984be0c-6a91-407c-a569-57bdadea0e24" providerId="AD" clId="Web-{0579CA44-DB1C-A7EE-C9B2-27E27359D9E5}" dt="2024-02-18T23:20:37.144" v="62" actId="1076"/>
          <ac:graphicFrameMkLst>
            <pc:docMk/>
            <pc:sldMk cId="362691763" sldId="270"/>
            <ac:graphicFrameMk id="5" creationId="{A7776A2F-8F8B-15BF-A3D1-2DCC84913EB7}"/>
          </ac:graphicFrameMkLst>
        </pc:graphicFrameChg>
      </pc:sldChg>
      <pc:sldChg chg="del">
        <pc:chgData name="Anurati Shekhar Kulkarni" userId="S::kulka148@purdue.edu::a984be0c-6a91-407c-a569-57bdadea0e24" providerId="AD" clId="Web-{0579CA44-DB1C-A7EE-C9B2-27E27359D9E5}" dt="2024-02-18T23:17:34.530" v="31"/>
        <pc:sldMkLst>
          <pc:docMk/>
          <pc:sldMk cId="1549273774" sldId="271"/>
        </pc:sldMkLst>
      </pc:sldChg>
      <pc:sldChg chg="addSp modSp">
        <pc:chgData name="Anurati Shekhar Kulkarni" userId="S::kulka148@purdue.edu::a984be0c-6a91-407c-a569-57bdadea0e24" providerId="AD" clId="Web-{0579CA44-DB1C-A7EE-C9B2-27E27359D9E5}" dt="2024-02-18T23:18:53.204" v="53" actId="1076"/>
        <pc:sldMkLst>
          <pc:docMk/>
          <pc:sldMk cId="1119550863" sldId="272"/>
        </pc:sldMkLst>
        <pc:spChg chg="mod">
          <ac:chgData name="Anurati Shekhar Kulkarni" userId="S::kulka148@purdue.edu::a984be0c-6a91-407c-a569-57bdadea0e24" providerId="AD" clId="Web-{0579CA44-DB1C-A7EE-C9B2-27E27359D9E5}" dt="2024-02-18T23:18:53.204" v="53" actId="1076"/>
          <ac:spMkLst>
            <pc:docMk/>
            <pc:sldMk cId="1119550863" sldId="272"/>
            <ac:spMk id="2" creationId="{0AC31287-8652-42E3-9307-DCC4EE6793C5}"/>
          </ac:spMkLst>
        </pc:spChg>
        <pc:spChg chg="add mod">
          <ac:chgData name="Anurati Shekhar Kulkarni" userId="S::kulka148@purdue.edu::a984be0c-6a91-407c-a569-57bdadea0e24" providerId="AD" clId="Web-{0579CA44-DB1C-A7EE-C9B2-27E27359D9E5}" dt="2024-02-18T23:18:14.812" v="43" actId="20577"/>
          <ac:spMkLst>
            <pc:docMk/>
            <pc:sldMk cId="1119550863" sldId="272"/>
            <ac:spMk id="3" creationId="{D9FBCB95-1A44-7CB9-FA54-DEB68C5C224B}"/>
          </ac:spMkLst>
        </pc:spChg>
        <pc:spChg chg="add mod ord">
          <ac:chgData name="Anurati Shekhar Kulkarni" userId="S::kulka148@purdue.edu::a984be0c-6a91-407c-a569-57bdadea0e24" providerId="AD" clId="Web-{0579CA44-DB1C-A7EE-C9B2-27E27359D9E5}" dt="2024-02-18T23:18:47.454" v="52"/>
          <ac:spMkLst>
            <pc:docMk/>
            <pc:sldMk cId="1119550863" sldId="272"/>
            <ac:spMk id="4" creationId="{BD456811-FCD0-A6ED-E3BC-54096C7F95DE}"/>
          </ac:spMkLst>
        </pc:spChg>
        <pc:spChg chg="mod">
          <ac:chgData name="Anurati Shekhar Kulkarni" userId="S::kulka148@purdue.edu::a984be0c-6a91-407c-a569-57bdadea0e24" providerId="AD" clId="Web-{0579CA44-DB1C-A7EE-C9B2-27E27359D9E5}" dt="2024-02-18T23:17:25.140" v="28"/>
          <ac:spMkLst>
            <pc:docMk/>
            <pc:sldMk cId="1119550863" sldId="272"/>
            <ac:spMk id="131" creationId="{AB3F0CF7-0BEC-7C3A-C264-B4565627DFB5}"/>
          </ac:spMkLst>
        </pc:spChg>
        <pc:spChg chg="mod">
          <ac:chgData name="Anurati Shekhar Kulkarni" userId="S::kulka148@purdue.edu::a984be0c-6a91-407c-a569-57bdadea0e24" providerId="AD" clId="Web-{0579CA44-DB1C-A7EE-C9B2-27E27359D9E5}" dt="2024-02-18T23:18:03.297" v="41" actId="20577"/>
          <ac:spMkLst>
            <pc:docMk/>
            <pc:sldMk cId="1119550863" sldId="272"/>
            <ac:spMk id="133" creationId="{B7124BD1-DD4E-FC7B-3A93-7E9DDF9B8413}"/>
          </ac:spMkLst>
        </pc:spChg>
        <pc:spChg chg="mod">
          <ac:chgData name="Anurati Shekhar Kulkarni" userId="S::kulka148@purdue.edu::a984be0c-6a91-407c-a569-57bdadea0e24" providerId="AD" clId="Web-{0579CA44-DB1C-A7EE-C9B2-27E27359D9E5}" dt="2024-02-18T23:17:52.578" v="33" actId="20577"/>
          <ac:spMkLst>
            <pc:docMk/>
            <pc:sldMk cId="1119550863" sldId="272"/>
            <ac:spMk id="134" creationId="{BDF84D63-F314-4FC0-9903-E7A4DFC0CA3A}"/>
          </ac:spMkLst>
        </pc:spChg>
        <pc:spChg chg="mod">
          <ac:chgData name="Anurati Shekhar Kulkarni" userId="S::kulka148@purdue.edu::a984be0c-6a91-407c-a569-57bdadea0e24" providerId="AD" clId="Web-{0579CA44-DB1C-A7EE-C9B2-27E27359D9E5}" dt="2024-02-18T23:18:10.187" v="42" actId="20577"/>
          <ac:spMkLst>
            <pc:docMk/>
            <pc:sldMk cId="1119550863" sldId="272"/>
            <ac:spMk id="135" creationId="{1CE16632-0C44-2EC4-774D-623AF9D11C94}"/>
          </ac:spMkLst>
        </pc:spChg>
        <pc:spChg chg="mod">
          <ac:chgData name="Anurati Shekhar Kulkarni" userId="S::kulka148@purdue.edu::a984be0c-6a91-407c-a569-57bdadea0e24" providerId="AD" clId="Web-{0579CA44-DB1C-A7EE-C9B2-27E27359D9E5}" dt="2024-02-18T23:17:27.358" v="29"/>
          <ac:spMkLst>
            <pc:docMk/>
            <pc:sldMk cId="1119550863" sldId="272"/>
            <ac:spMk id="136" creationId="{EBF232E5-E8D9-F706-CA1A-1DBFA94CBD63}"/>
          </ac:spMkLst>
        </pc:spChg>
      </pc:sldChg>
    </pc:docChg>
  </pc:docChgLst>
  <pc:docChgLst>
    <pc:chgData name="Anurati Shekhar Kulkarni" userId="S::kulka148@purdue.edu::a984be0c-6a91-407c-a569-57bdadea0e24" providerId="AD" clId="Web-{89BB1C6F-F069-E548-DA5C-6CBB3E056B54}"/>
    <pc:docChg chg="modSld">
      <pc:chgData name="Anurati Shekhar Kulkarni" userId="S::kulka148@purdue.edu::a984be0c-6a91-407c-a569-57bdadea0e24" providerId="AD" clId="Web-{89BB1C6F-F069-E548-DA5C-6CBB3E056B54}" dt="2024-02-20T02:29:29.003" v="45"/>
      <pc:docMkLst>
        <pc:docMk/>
      </pc:docMkLst>
      <pc:sldChg chg="modNotes">
        <pc:chgData name="Anurati Shekhar Kulkarni" userId="S::kulka148@purdue.edu::a984be0c-6a91-407c-a569-57bdadea0e24" providerId="AD" clId="Web-{89BB1C6F-F069-E548-DA5C-6CBB3E056B54}" dt="2024-02-20T02:27:17.156" v="1"/>
        <pc:sldMkLst>
          <pc:docMk/>
          <pc:sldMk cId="1794423541" sldId="274"/>
        </pc:sldMkLst>
      </pc:sldChg>
      <pc:sldChg chg="modNotes">
        <pc:chgData name="Anurati Shekhar Kulkarni" userId="S::kulka148@purdue.edu::a984be0c-6a91-407c-a569-57bdadea0e24" providerId="AD" clId="Web-{89BB1C6F-F069-E548-DA5C-6CBB3E056B54}" dt="2024-02-20T02:27:57.345" v="27"/>
        <pc:sldMkLst>
          <pc:docMk/>
          <pc:sldMk cId="2453258136" sldId="278"/>
        </pc:sldMkLst>
      </pc:sldChg>
      <pc:sldChg chg="modSp delCm">
        <pc:chgData name="Anurati Shekhar Kulkarni" userId="S::kulka148@purdue.edu::a984be0c-6a91-407c-a569-57bdadea0e24" providerId="AD" clId="Web-{89BB1C6F-F069-E548-DA5C-6CBB3E056B54}" dt="2024-02-20T02:29:29.003" v="45"/>
        <pc:sldMkLst>
          <pc:docMk/>
          <pc:sldMk cId="1736232317" sldId="283"/>
        </pc:sldMkLst>
        <pc:spChg chg="mod">
          <ac:chgData name="Anurati Shekhar Kulkarni" userId="S::kulka148@purdue.edu::a984be0c-6a91-407c-a569-57bdadea0e24" providerId="AD" clId="Web-{89BB1C6F-F069-E548-DA5C-6CBB3E056B54}" dt="2024-02-20T02:29:05.972" v="38"/>
          <ac:spMkLst>
            <pc:docMk/>
            <pc:sldMk cId="1736232317" sldId="283"/>
            <ac:spMk id="461" creationId="{49E9AB06-64C4-6848-D631-63D7C75EBCB9}"/>
          </ac:spMkLst>
        </pc:spChg>
        <pc:spChg chg="mod">
          <ac:chgData name="Anurati Shekhar Kulkarni" userId="S::kulka148@purdue.edu::a984be0c-6a91-407c-a569-57bdadea0e24" providerId="AD" clId="Web-{89BB1C6F-F069-E548-DA5C-6CBB3E056B54}" dt="2024-02-20T02:29:26.457" v="43"/>
          <ac:spMkLst>
            <pc:docMk/>
            <pc:sldMk cId="1736232317" sldId="283"/>
            <ac:spMk id="468" creationId="{C4B293CF-358C-D8E1-E92B-50117FC5CEFD}"/>
          </ac:spMkLst>
        </pc:spChg>
        <pc:spChg chg="mod">
          <ac:chgData name="Anurati Shekhar Kulkarni" userId="S::kulka148@purdue.edu::a984be0c-6a91-407c-a569-57bdadea0e24" providerId="AD" clId="Web-{89BB1C6F-F069-E548-DA5C-6CBB3E056B54}" dt="2024-02-20T02:28:37.455" v="30"/>
          <ac:spMkLst>
            <pc:docMk/>
            <pc:sldMk cId="1736232317" sldId="283"/>
            <ac:spMk id="625" creationId="{12393F17-FC1B-E03C-93D6-DEA02615235F}"/>
          </ac:spMkLst>
        </pc:spChg>
        <pc:spChg chg="mod">
          <ac:chgData name="Anurati Shekhar Kulkarni" userId="S::kulka148@purdue.edu::a984be0c-6a91-407c-a569-57bdadea0e24" providerId="AD" clId="Web-{89BB1C6F-F069-E548-DA5C-6CBB3E056B54}" dt="2024-02-20T02:28:45.784" v="32"/>
          <ac:spMkLst>
            <pc:docMk/>
            <pc:sldMk cId="1736232317" sldId="283"/>
            <ac:spMk id="664" creationId="{FF20F93A-85CA-7271-0E61-580FFA768274}"/>
          </ac:spMkLst>
        </pc:spChg>
        <pc:spChg chg="mod">
          <ac:chgData name="Anurati Shekhar Kulkarni" userId="S::kulka148@purdue.edu::a984be0c-6a91-407c-a569-57bdadea0e24" providerId="AD" clId="Web-{89BB1C6F-F069-E548-DA5C-6CBB3E056B54}" dt="2024-02-20T02:29:16.066" v="40"/>
          <ac:spMkLst>
            <pc:docMk/>
            <pc:sldMk cId="1736232317" sldId="283"/>
            <ac:spMk id="665" creationId="{F3E2D1D1-6EFC-6DD6-CC87-8D733E226DBF}"/>
          </ac:spMkLst>
        </pc:spChg>
        <pc:spChg chg="mod">
          <ac:chgData name="Anurati Shekhar Kulkarni" userId="S::kulka148@purdue.edu::a984be0c-6a91-407c-a569-57bdadea0e24" providerId="AD" clId="Web-{89BB1C6F-F069-E548-DA5C-6CBB3E056B54}" dt="2024-02-20T02:29:29.003" v="45"/>
          <ac:spMkLst>
            <pc:docMk/>
            <pc:sldMk cId="1736232317" sldId="283"/>
            <ac:spMk id="666" creationId="{EB60EE29-F708-DDB6-6E4F-EB25CBE70415}"/>
          </ac:spMkLst>
        </pc:spChg>
        <pc:spChg chg="mod">
          <ac:chgData name="Anurati Shekhar Kulkarni" userId="S::kulka148@purdue.edu::a984be0c-6a91-407c-a569-57bdadea0e24" providerId="AD" clId="Web-{89BB1C6F-F069-E548-DA5C-6CBB3E056B54}" dt="2024-02-20T02:28:58.628" v="35"/>
          <ac:spMkLst>
            <pc:docMk/>
            <pc:sldMk cId="1736232317" sldId="283"/>
            <ac:spMk id="667" creationId="{50B1D8CB-55B7-B4F3-1F66-A1B0137637EB}"/>
          </ac:spMkLst>
        </pc:spChg>
        <pc:spChg chg="mod">
          <ac:chgData name="Anurati Shekhar Kulkarni" userId="S::kulka148@purdue.edu::a984be0c-6a91-407c-a569-57bdadea0e24" providerId="AD" clId="Web-{89BB1C6F-F069-E548-DA5C-6CBB3E056B54}" dt="2024-02-20T02:29:02.378" v="37"/>
          <ac:spMkLst>
            <pc:docMk/>
            <pc:sldMk cId="1736232317" sldId="283"/>
            <ac:spMk id="669" creationId="{C7125409-B73D-A735-2D4B-D90F82747B56}"/>
          </ac:spMkLst>
        </pc:spChg>
        <pc:extLst>
          <p:ext xmlns:p="http://schemas.openxmlformats.org/presentationml/2006/main" uri="{D6D511B9-2390-475A-947B-AFAB55BFBCF1}">
            <pc226:cmChg xmlns:pc226="http://schemas.microsoft.com/office/powerpoint/2022/06/main/command" chg="del">
              <pc226:chgData name="Anurati Shekhar Kulkarni" userId="S::kulka148@purdue.edu::a984be0c-6a91-407c-a569-57bdadea0e24" providerId="AD" clId="Web-{89BB1C6F-F069-E548-DA5C-6CBB3E056B54}" dt="2024-02-20T02:28:14.658" v="28"/>
              <pc2:cmMkLst xmlns:pc2="http://schemas.microsoft.com/office/powerpoint/2019/9/main/command">
                <pc:docMk/>
                <pc:sldMk cId="1736232317" sldId="283"/>
                <pc2:cmMk id="{D1B02D2D-4A65-48B7-8530-1A4AAC8DD9F8}"/>
              </pc2:cmMkLst>
            </pc226:cmChg>
          </p:ext>
        </pc:extLst>
      </pc:sldChg>
    </pc:docChg>
  </pc:docChgLst>
  <pc:docChgLst>
    <pc:chgData name="Amrutha Gabbita" userId="6e478404-ed90-4924-843f-09350b5128ee" providerId="ADAL" clId="{CDB36E4C-15E3-3F4B-96BE-9EB1BBE1CA6B}"/>
    <pc:docChg chg="undo custSel addSld modSld">
      <pc:chgData name="Amrutha Gabbita" userId="6e478404-ed90-4924-843f-09350b5128ee" providerId="ADAL" clId="{CDB36E4C-15E3-3F4B-96BE-9EB1BBE1CA6B}" dt="2024-02-20T02:48:48.373" v="701" actId="1076"/>
      <pc:docMkLst>
        <pc:docMk/>
      </pc:docMkLst>
      <pc:sldChg chg="modNotesTx">
        <pc:chgData name="Amrutha Gabbita" userId="6e478404-ed90-4924-843f-09350b5128ee" providerId="ADAL" clId="{CDB36E4C-15E3-3F4B-96BE-9EB1BBE1CA6B}" dt="2024-02-19T22:52:20.298" v="675" actId="20577"/>
        <pc:sldMkLst>
          <pc:docMk/>
          <pc:sldMk cId="807645806" sldId="256"/>
        </pc:sldMkLst>
      </pc:sldChg>
      <pc:sldChg chg="addSp modSp mod modCm">
        <pc:chgData name="Amrutha Gabbita" userId="6e478404-ed90-4924-843f-09350b5128ee" providerId="ADAL" clId="{CDB36E4C-15E3-3F4B-96BE-9EB1BBE1CA6B}" dt="2024-02-17T21:44:16.645" v="13"/>
        <pc:sldMkLst>
          <pc:docMk/>
          <pc:sldMk cId="996255869" sldId="260"/>
        </pc:sldMkLst>
        <pc:picChg chg="add mod">
          <ac:chgData name="Amrutha Gabbita" userId="6e478404-ed90-4924-843f-09350b5128ee" providerId="ADAL" clId="{CDB36E4C-15E3-3F4B-96BE-9EB1BBE1CA6B}" dt="2024-02-17T21:42:01.242" v="12" actId="1076"/>
          <ac:picMkLst>
            <pc:docMk/>
            <pc:sldMk cId="996255869" sldId="260"/>
            <ac:picMk id="3" creationId="{5499FF05-1446-0B18-3ECE-D746A3EB4C28}"/>
          </ac:picMkLst>
        </pc:picChg>
        <pc:picChg chg="add mod">
          <ac:chgData name="Amrutha Gabbita" userId="6e478404-ed90-4924-843f-09350b5128ee" providerId="ADAL" clId="{CDB36E4C-15E3-3F4B-96BE-9EB1BBE1CA6B}" dt="2024-02-17T21:41:59.211" v="11" actId="1076"/>
          <ac:picMkLst>
            <pc:docMk/>
            <pc:sldMk cId="996255869" sldId="260"/>
            <ac:picMk id="4" creationId="{5EA8826A-775C-E517-D8DA-3AD07CF80451}"/>
          </ac:picMkLst>
        </pc:picChg>
        <pc:extLst>
          <p:ext xmlns:p="http://schemas.openxmlformats.org/presentationml/2006/main" uri="{D6D511B9-2390-475A-947B-AFAB55BFBCF1}">
            <pc226:cmChg xmlns:pc226="http://schemas.microsoft.com/office/powerpoint/2022/06/main/command" chg="mod modTsk">
              <pc226:chgData name="Amrutha Gabbita" userId="6e478404-ed90-4924-843f-09350b5128ee" providerId="ADAL" clId="{CDB36E4C-15E3-3F4B-96BE-9EB1BBE1CA6B}" dt="2024-02-17T21:44:16.645" v="13"/>
              <pc2:cmMkLst xmlns:pc2="http://schemas.microsoft.com/office/powerpoint/2019/9/main/command">
                <pc:docMk/>
                <pc:sldMk cId="996255869" sldId="260"/>
                <pc2:cmMk id="{57098A5D-0E1D-43C0-ADEC-4893994E0F73}"/>
              </pc2:cmMkLst>
              <pc226:cmRplyChg chg="add">
                <pc226:chgData name="Amrutha Gabbita" userId="6e478404-ed90-4924-843f-09350b5128ee" providerId="ADAL" clId="{CDB36E4C-15E3-3F4B-96BE-9EB1BBE1CA6B}" dt="2024-02-17T21:44:16.645" v="13"/>
                <pc2:cmRplyMkLst xmlns:pc2="http://schemas.microsoft.com/office/powerpoint/2019/9/main/command">
                  <pc:docMk/>
                  <pc:sldMk cId="996255869" sldId="260"/>
                  <pc2:cmMk id="{57098A5D-0E1D-43C0-ADEC-4893994E0F73}"/>
                  <pc2:cmRplyMk id="{60E41A9E-36A1-9E4F-9D0F-9CE1341BCB82}"/>
                </pc2:cmRplyMkLst>
              </pc226:cmRplyChg>
            </pc226:cmChg>
          </p:ext>
        </pc:extLst>
      </pc:sldChg>
      <pc:sldChg chg="addSp delSp modSp mod setBg">
        <pc:chgData name="Amrutha Gabbita" userId="6e478404-ed90-4924-843f-09350b5128ee" providerId="ADAL" clId="{CDB36E4C-15E3-3F4B-96BE-9EB1BBE1CA6B}" dt="2024-02-19T22:08:18.985" v="328" actId="1076"/>
        <pc:sldMkLst>
          <pc:docMk/>
          <pc:sldMk cId="1112515848" sldId="273"/>
        </pc:sldMkLst>
        <pc:spChg chg="mod ord">
          <ac:chgData name="Amrutha Gabbita" userId="6e478404-ed90-4924-843f-09350b5128ee" providerId="ADAL" clId="{CDB36E4C-15E3-3F4B-96BE-9EB1BBE1CA6B}" dt="2024-02-19T21:46:48.336" v="305" actId="1076"/>
          <ac:spMkLst>
            <pc:docMk/>
            <pc:sldMk cId="1112515848" sldId="273"/>
            <ac:spMk id="2" creationId="{78F3A76A-25E0-FD86-243F-42F0AA3ADBB1}"/>
          </ac:spMkLst>
        </pc:spChg>
        <pc:spChg chg="del">
          <ac:chgData name="Amrutha Gabbita" userId="6e478404-ed90-4924-843f-09350b5128ee" providerId="ADAL" clId="{CDB36E4C-15E3-3F4B-96BE-9EB1BBE1CA6B}" dt="2024-02-19T21:32:14.364" v="15" actId="478"/>
          <ac:spMkLst>
            <pc:docMk/>
            <pc:sldMk cId="1112515848" sldId="273"/>
            <ac:spMk id="3" creationId="{FCC43533-B4BE-AD64-6C9D-758E0D9D46EC}"/>
          </ac:spMkLst>
        </pc:spChg>
        <pc:spChg chg="add del">
          <ac:chgData name="Amrutha Gabbita" userId="6e478404-ed90-4924-843f-09350b5128ee" providerId="ADAL" clId="{CDB36E4C-15E3-3F4B-96BE-9EB1BBE1CA6B}" dt="2024-02-19T21:42:24.457" v="276" actId="26606"/>
          <ac:spMkLst>
            <pc:docMk/>
            <pc:sldMk cId="1112515848" sldId="273"/>
            <ac:spMk id="15" creationId="{3B47FC9C-2ED3-4100-A4EF-E8CDFEE106C9}"/>
          </ac:spMkLst>
        </pc:spChg>
        <pc:spChg chg="add del">
          <ac:chgData name="Amrutha Gabbita" userId="6e478404-ed90-4924-843f-09350b5128ee" providerId="ADAL" clId="{CDB36E4C-15E3-3F4B-96BE-9EB1BBE1CA6B}" dt="2024-02-19T21:42:34.433" v="278" actId="26606"/>
          <ac:spMkLst>
            <pc:docMk/>
            <pc:sldMk cId="1112515848" sldId="273"/>
            <ac:spMk id="17" creationId="{114A821F-8663-46BA-8CC0-D4C44F639F3A}"/>
          </ac:spMkLst>
        </pc:spChg>
        <pc:spChg chg="add del">
          <ac:chgData name="Amrutha Gabbita" userId="6e478404-ed90-4924-843f-09350b5128ee" providerId="ADAL" clId="{CDB36E4C-15E3-3F4B-96BE-9EB1BBE1CA6B}" dt="2024-02-19T21:42:34.433" v="278" actId="26606"/>
          <ac:spMkLst>
            <pc:docMk/>
            <pc:sldMk cId="1112515848" sldId="273"/>
            <ac:spMk id="18" creationId="{18F923FF-DD0C-4FD3-A1B4-68DFA511C82D}"/>
          </ac:spMkLst>
        </pc:spChg>
        <pc:spChg chg="add del">
          <ac:chgData name="Amrutha Gabbita" userId="6e478404-ed90-4924-843f-09350b5128ee" providerId="ADAL" clId="{CDB36E4C-15E3-3F4B-96BE-9EB1BBE1CA6B}" dt="2024-02-19T21:42:34.433" v="278" actId="26606"/>
          <ac:spMkLst>
            <pc:docMk/>
            <pc:sldMk cId="1112515848" sldId="273"/>
            <ac:spMk id="19" creationId="{67EF550F-47CE-4FB2-9DAC-12AD835C833D}"/>
          </ac:spMkLst>
        </pc:spChg>
        <pc:spChg chg="add del">
          <ac:chgData name="Amrutha Gabbita" userId="6e478404-ed90-4924-843f-09350b5128ee" providerId="ADAL" clId="{CDB36E4C-15E3-3F4B-96BE-9EB1BBE1CA6B}" dt="2024-02-19T21:42:51.552" v="280" actId="26606"/>
          <ac:spMkLst>
            <pc:docMk/>
            <pc:sldMk cId="1112515848" sldId="273"/>
            <ac:spMk id="21" creationId="{02D44074-0B69-4F0C-A7B3-5645CE40D8E3}"/>
          </ac:spMkLst>
        </pc:spChg>
        <pc:spChg chg="add del">
          <ac:chgData name="Amrutha Gabbita" userId="6e478404-ed90-4924-843f-09350b5128ee" providerId="ADAL" clId="{CDB36E4C-15E3-3F4B-96BE-9EB1BBE1CA6B}" dt="2024-02-19T21:42:55.255" v="282" actId="26606"/>
          <ac:spMkLst>
            <pc:docMk/>
            <pc:sldMk cId="1112515848" sldId="273"/>
            <ac:spMk id="23" creationId="{EDB19A81-C621-40A1-87E0-015F982C4807}"/>
          </ac:spMkLst>
        </pc:spChg>
        <pc:spChg chg="add del">
          <ac:chgData name="Amrutha Gabbita" userId="6e478404-ed90-4924-843f-09350b5128ee" providerId="ADAL" clId="{CDB36E4C-15E3-3F4B-96BE-9EB1BBE1CA6B}" dt="2024-02-19T21:42:55.255" v="282" actId="26606"/>
          <ac:spMkLst>
            <pc:docMk/>
            <pc:sldMk cId="1112515848" sldId="273"/>
            <ac:spMk id="24" creationId="{14E3B5B9-EAD6-4EBC-A4EB-FAF1FD57D32A}"/>
          </ac:spMkLst>
        </pc:spChg>
        <pc:spChg chg="add del">
          <ac:chgData name="Amrutha Gabbita" userId="6e478404-ed90-4924-843f-09350b5128ee" providerId="ADAL" clId="{CDB36E4C-15E3-3F4B-96BE-9EB1BBE1CA6B}" dt="2024-02-19T21:42:55.255" v="282" actId="26606"/>
          <ac:spMkLst>
            <pc:docMk/>
            <pc:sldMk cId="1112515848" sldId="273"/>
            <ac:spMk id="25" creationId="{3276E0C7-D588-440B-8F4A-876392DB718F}"/>
          </ac:spMkLst>
        </pc:spChg>
        <pc:spChg chg="add del">
          <ac:chgData name="Amrutha Gabbita" userId="6e478404-ed90-4924-843f-09350b5128ee" providerId="ADAL" clId="{CDB36E4C-15E3-3F4B-96BE-9EB1BBE1CA6B}" dt="2024-02-19T21:42:55.255" v="282" actId="26606"/>
          <ac:spMkLst>
            <pc:docMk/>
            <pc:sldMk cId="1112515848" sldId="273"/>
            <ac:spMk id="26" creationId="{77D859EF-0C2A-487B-A0C6-A8276E48DDB9}"/>
          </ac:spMkLst>
        </pc:spChg>
        <pc:spChg chg="add del">
          <ac:chgData name="Amrutha Gabbita" userId="6e478404-ed90-4924-843f-09350b5128ee" providerId="ADAL" clId="{CDB36E4C-15E3-3F4B-96BE-9EB1BBE1CA6B}" dt="2024-02-19T21:42:55.255" v="282" actId="26606"/>
          <ac:spMkLst>
            <pc:docMk/>
            <pc:sldMk cId="1112515848" sldId="273"/>
            <ac:spMk id="27" creationId="{928DAEEC-DF4E-4F27-9670-DC11E882C748}"/>
          </ac:spMkLst>
        </pc:spChg>
        <pc:picChg chg="add mod ord">
          <ac:chgData name="Amrutha Gabbita" userId="6e478404-ed90-4924-843f-09350b5128ee" providerId="ADAL" clId="{CDB36E4C-15E3-3F4B-96BE-9EB1BBE1CA6B}" dt="2024-02-19T22:08:18.985" v="328" actId="1076"/>
          <ac:picMkLst>
            <pc:docMk/>
            <pc:sldMk cId="1112515848" sldId="273"/>
            <ac:picMk id="4" creationId="{599B487E-717A-94BA-3EF2-ABF4AAC15701}"/>
          </ac:picMkLst>
        </pc:picChg>
        <pc:picChg chg="add del mod">
          <ac:chgData name="Amrutha Gabbita" userId="6e478404-ed90-4924-843f-09350b5128ee" providerId="ADAL" clId="{CDB36E4C-15E3-3F4B-96BE-9EB1BBE1CA6B}" dt="2024-02-19T21:41:22.721" v="98" actId="21"/>
          <ac:picMkLst>
            <pc:docMk/>
            <pc:sldMk cId="1112515848" sldId="273"/>
            <ac:picMk id="5" creationId="{FAC776A1-0E23-F622-7F1B-2D010DEBB4E7}"/>
          </ac:picMkLst>
        </pc:picChg>
        <pc:picChg chg="add del mod">
          <ac:chgData name="Amrutha Gabbita" userId="6e478404-ed90-4924-843f-09350b5128ee" providerId="ADAL" clId="{CDB36E4C-15E3-3F4B-96BE-9EB1BBE1CA6B}" dt="2024-02-19T21:42:08.950" v="219" actId="478"/>
          <ac:picMkLst>
            <pc:docMk/>
            <pc:sldMk cId="1112515848" sldId="273"/>
            <ac:picMk id="6" creationId="{EB3E96D6-53C9-F80D-C1F6-C576E34E578D}"/>
          </ac:picMkLst>
        </pc:picChg>
        <pc:picChg chg="add del mod">
          <ac:chgData name="Amrutha Gabbita" userId="6e478404-ed90-4924-843f-09350b5128ee" providerId="ADAL" clId="{CDB36E4C-15E3-3F4B-96BE-9EB1BBE1CA6B}" dt="2024-02-19T21:42:08.029" v="218" actId="478"/>
          <ac:picMkLst>
            <pc:docMk/>
            <pc:sldMk cId="1112515848" sldId="273"/>
            <ac:picMk id="7" creationId="{9E0C48C2-D49C-0425-2E47-0B865C402AEF}"/>
          </ac:picMkLst>
        </pc:picChg>
        <pc:picChg chg="add del mod ord">
          <ac:chgData name="Amrutha Gabbita" userId="6e478404-ed90-4924-843f-09350b5128ee" providerId="ADAL" clId="{CDB36E4C-15E3-3F4B-96BE-9EB1BBE1CA6B}" dt="2024-02-19T21:44:35.371" v="293" actId="478"/>
          <ac:picMkLst>
            <pc:docMk/>
            <pc:sldMk cId="1112515848" sldId="273"/>
            <ac:picMk id="8" creationId="{A001D55C-989B-A5F4-A352-06D0C155E695}"/>
          </ac:picMkLst>
        </pc:picChg>
        <pc:picChg chg="add del mod">
          <ac:chgData name="Amrutha Gabbita" userId="6e478404-ed90-4924-843f-09350b5128ee" providerId="ADAL" clId="{CDB36E4C-15E3-3F4B-96BE-9EB1BBE1CA6B}" dt="2024-02-19T21:44:34.071" v="292" actId="478"/>
          <ac:picMkLst>
            <pc:docMk/>
            <pc:sldMk cId="1112515848" sldId="273"/>
            <ac:picMk id="9" creationId="{AE89066C-E60A-A78E-1FAE-6D25502ED832}"/>
          </ac:picMkLst>
        </pc:picChg>
        <pc:picChg chg="add del mod">
          <ac:chgData name="Amrutha Gabbita" userId="6e478404-ed90-4924-843f-09350b5128ee" providerId="ADAL" clId="{CDB36E4C-15E3-3F4B-96BE-9EB1BBE1CA6B}" dt="2024-02-19T21:44:32.930" v="291" actId="478"/>
          <ac:picMkLst>
            <pc:docMk/>
            <pc:sldMk cId="1112515848" sldId="273"/>
            <ac:picMk id="10" creationId="{7322D527-9F5D-52FE-9DB1-3317A027B85C}"/>
          </ac:picMkLst>
        </pc:picChg>
        <pc:picChg chg="add mod">
          <ac:chgData name="Amrutha Gabbita" userId="6e478404-ed90-4924-843f-09350b5128ee" providerId="ADAL" clId="{CDB36E4C-15E3-3F4B-96BE-9EB1BBE1CA6B}" dt="2024-02-19T21:52:06.129" v="327" actId="1076"/>
          <ac:picMkLst>
            <pc:docMk/>
            <pc:sldMk cId="1112515848" sldId="273"/>
            <ac:picMk id="11" creationId="{F6EDF16A-062A-B7FD-FA6B-4F62BE88E6D4}"/>
          </ac:picMkLst>
        </pc:picChg>
        <pc:picChg chg="add mod">
          <ac:chgData name="Amrutha Gabbita" userId="6e478404-ed90-4924-843f-09350b5128ee" providerId="ADAL" clId="{CDB36E4C-15E3-3F4B-96BE-9EB1BBE1CA6B}" dt="2024-02-19T21:52:03.131" v="326" actId="1076"/>
          <ac:picMkLst>
            <pc:docMk/>
            <pc:sldMk cId="1112515848" sldId="273"/>
            <ac:picMk id="12" creationId="{DF77499F-3BF2-1376-4444-AB75F9321BDB}"/>
          </ac:picMkLst>
        </pc:picChg>
      </pc:sldChg>
      <pc:sldChg chg="addSp delSp modSp mod">
        <pc:chgData name="Amrutha Gabbita" userId="6e478404-ed90-4924-843f-09350b5128ee" providerId="ADAL" clId="{CDB36E4C-15E3-3F4B-96BE-9EB1BBE1CA6B}" dt="2024-02-19T22:17:15.301" v="384" actId="1036"/>
        <pc:sldMkLst>
          <pc:docMk/>
          <pc:sldMk cId="1794423541" sldId="274"/>
        </pc:sldMkLst>
        <pc:spChg chg="mod">
          <ac:chgData name="Amrutha Gabbita" userId="6e478404-ed90-4924-843f-09350b5128ee" providerId="ADAL" clId="{CDB36E4C-15E3-3F4B-96BE-9EB1BBE1CA6B}" dt="2024-02-19T22:17:07.153" v="365" actId="1076"/>
          <ac:spMkLst>
            <pc:docMk/>
            <pc:sldMk cId="1794423541" sldId="274"/>
            <ac:spMk id="2" creationId="{ACA69BB7-4B3E-2FEF-C363-7E586874324F}"/>
          </ac:spMkLst>
        </pc:spChg>
        <pc:spChg chg="del">
          <ac:chgData name="Amrutha Gabbita" userId="6e478404-ed90-4924-843f-09350b5128ee" providerId="ADAL" clId="{CDB36E4C-15E3-3F4B-96BE-9EB1BBE1CA6B}" dt="2024-02-19T22:09:51.375" v="331" actId="478"/>
          <ac:spMkLst>
            <pc:docMk/>
            <pc:sldMk cId="1794423541" sldId="274"/>
            <ac:spMk id="3" creationId="{B0826710-D420-DE66-5CFF-D340C7D0B59F}"/>
          </ac:spMkLst>
        </pc:spChg>
        <pc:picChg chg="add mod modCrop">
          <ac:chgData name="Amrutha Gabbita" userId="6e478404-ed90-4924-843f-09350b5128ee" providerId="ADAL" clId="{CDB36E4C-15E3-3F4B-96BE-9EB1BBE1CA6B}" dt="2024-02-19T22:17:08.852" v="369" actId="1035"/>
          <ac:picMkLst>
            <pc:docMk/>
            <pc:sldMk cId="1794423541" sldId="274"/>
            <ac:picMk id="4" creationId="{87524D23-AD81-D8B4-465A-823DD03646F9}"/>
          </ac:picMkLst>
        </pc:picChg>
        <pc:picChg chg="add del mod">
          <ac:chgData name="Amrutha Gabbita" userId="6e478404-ed90-4924-843f-09350b5128ee" providerId="ADAL" clId="{CDB36E4C-15E3-3F4B-96BE-9EB1BBE1CA6B}" dt="2024-02-19T22:12:36.725" v="346" actId="478"/>
          <ac:picMkLst>
            <pc:docMk/>
            <pc:sldMk cId="1794423541" sldId="274"/>
            <ac:picMk id="5" creationId="{91685AF2-93AE-4AA1-A2DA-1D5758D3FA6C}"/>
          </ac:picMkLst>
        </pc:picChg>
        <pc:picChg chg="add mod">
          <ac:chgData name="Amrutha Gabbita" userId="6e478404-ed90-4924-843f-09350b5128ee" providerId="ADAL" clId="{CDB36E4C-15E3-3F4B-96BE-9EB1BBE1CA6B}" dt="2024-02-19T22:17:15.301" v="384" actId="1036"/>
          <ac:picMkLst>
            <pc:docMk/>
            <pc:sldMk cId="1794423541" sldId="274"/>
            <ac:picMk id="6" creationId="{A2C70147-88C7-D9ED-75F7-EF0822D5D0BA}"/>
          </ac:picMkLst>
        </pc:picChg>
        <pc:picChg chg="add mod">
          <ac:chgData name="Amrutha Gabbita" userId="6e478404-ed90-4924-843f-09350b5128ee" providerId="ADAL" clId="{CDB36E4C-15E3-3F4B-96BE-9EB1BBE1CA6B}" dt="2024-02-19T22:17:12.154" v="378" actId="1037"/>
          <ac:picMkLst>
            <pc:docMk/>
            <pc:sldMk cId="1794423541" sldId="274"/>
            <ac:picMk id="7" creationId="{A69F7887-36F3-4106-1F0D-25C6B178082F}"/>
          </ac:picMkLst>
        </pc:picChg>
      </pc:sldChg>
      <pc:sldChg chg="addSp delSp modSp mod">
        <pc:chgData name="Amrutha Gabbita" userId="6e478404-ed90-4924-843f-09350b5128ee" providerId="ADAL" clId="{CDB36E4C-15E3-3F4B-96BE-9EB1BBE1CA6B}" dt="2024-02-19T22:08:27.485" v="330" actId="1076"/>
        <pc:sldMkLst>
          <pc:docMk/>
          <pc:sldMk cId="3128898011" sldId="276"/>
        </pc:sldMkLst>
        <pc:picChg chg="add del mod">
          <ac:chgData name="Amrutha Gabbita" userId="6e478404-ed90-4924-843f-09350b5128ee" providerId="ADAL" clId="{CDB36E4C-15E3-3F4B-96BE-9EB1BBE1CA6B}" dt="2024-02-19T21:42:04.504" v="217" actId="21"/>
          <ac:picMkLst>
            <pc:docMk/>
            <pc:sldMk cId="3128898011" sldId="276"/>
            <ac:picMk id="2" creationId="{1DD09333-88A9-D8AC-4C96-8237E4B2BEB9}"/>
          </ac:picMkLst>
        </pc:picChg>
        <pc:picChg chg="add del mod">
          <ac:chgData name="Amrutha Gabbita" userId="6e478404-ed90-4924-843f-09350b5128ee" providerId="ADAL" clId="{CDB36E4C-15E3-3F4B-96BE-9EB1BBE1CA6B}" dt="2024-02-19T21:42:04.504" v="217" actId="21"/>
          <ac:picMkLst>
            <pc:docMk/>
            <pc:sldMk cId="3128898011" sldId="276"/>
            <ac:picMk id="3" creationId="{A55A01D6-4A78-0D12-C126-68AC1B63EF11}"/>
          </ac:picMkLst>
        </pc:picChg>
        <pc:picChg chg="add del mod">
          <ac:chgData name="Amrutha Gabbita" userId="6e478404-ed90-4924-843f-09350b5128ee" providerId="ADAL" clId="{CDB36E4C-15E3-3F4B-96BE-9EB1BBE1CA6B}" dt="2024-02-19T21:42:04.504" v="217" actId="21"/>
          <ac:picMkLst>
            <pc:docMk/>
            <pc:sldMk cId="3128898011" sldId="276"/>
            <ac:picMk id="4" creationId="{D0915A1A-1A76-E023-9DAC-9B67D86C282A}"/>
          </ac:picMkLst>
        </pc:picChg>
        <pc:picChg chg="add mod">
          <ac:chgData name="Amrutha Gabbita" userId="6e478404-ed90-4924-843f-09350b5128ee" providerId="ADAL" clId="{CDB36E4C-15E3-3F4B-96BE-9EB1BBE1CA6B}" dt="2024-02-19T22:08:27.485" v="330" actId="1076"/>
          <ac:picMkLst>
            <pc:docMk/>
            <pc:sldMk cId="3128898011" sldId="276"/>
            <ac:picMk id="5" creationId="{D30A1575-6ABA-EE4E-63BD-F7E08B0211C7}"/>
          </ac:picMkLst>
        </pc:picChg>
        <pc:picChg chg="add mod">
          <ac:chgData name="Amrutha Gabbita" userId="6e478404-ed90-4924-843f-09350b5128ee" providerId="ADAL" clId="{CDB36E4C-15E3-3F4B-96BE-9EB1BBE1CA6B}" dt="2024-02-19T22:08:24.723" v="329" actId="1076"/>
          <ac:picMkLst>
            <pc:docMk/>
            <pc:sldMk cId="3128898011" sldId="276"/>
            <ac:picMk id="6" creationId="{FC69AE42-F1B6-9527-A5D7-054FF8BF708A}"/>
          </ac:picMkLst>
        </pc:picChg>
      </pc:sldChg>
      <pc:sldChg chg="addSp delSp modSp mod">
        <pc:chgData name="Amrutha Gabbita" userId="6e478404-ed90-4924-843f-09350b5128ee" providerId="ADAL" clId="{CDB36E4C-15E3-3F4B-96BE-9EB1BBE1CA6B}" dt="2024-02-19T22:26:32.184" v="463" actId="20577"/>
        <pc:sldMkLst>
          <pc:docMk/>
          <pc:sldMk cId="2453258136" sldId="278"/>
        </pc:sldMkLst>
        <pc:spChg chg="mod">
          <ac:chgData name="Amrutha Gabbita" userId="6e478404-ed90-4924-843f-09350b5128ee" providerId="ADAL" clId="{CDB36E4C-15E3-3F4B-96BE-9EB1BBE1CA6B}" dt="2024-02-19T22:26:32.184" v="463" actId="20577"/>
          <ac:spMkLst>
            <pc:docMk/>
            <pc:sldMk cId="2453258136" sldId="278"/>
            <ac:spMk id="2" creationId="{ACA69BB7-4B3E-2FEF-C363-7E586874324F}"/>
          </ac:spMkLst>
        </pc:spChg>
        <pc:spChg chg="del">
          <ac:chgData name="Amrutha Gabbita" userId="6e478404-ed90-4924-843f-09350b5128ee" providerId="ADAL" clId="{CDB36E4C-15E3-3F4B-96BE-9EB1BBE1CA6B}" dt="2024-02-19T22:14:59.023" v="351" actId="478"/>
          <ac:spMkLst>
            <pc:docMk/>
            <pc:sldMk cId="2453258136" sldId="278"/>
            <ac:spMk id="3" creationId="{B0826710-D420-DE66-5CFF-D340C7D0B59F}"/>
          </ac:spMkLst>
        </pc:spChg>
        <pc:picChg chg="add mod">
          <ac:chgData name="Amrutha Gabbita" userId="6e478404-ed90-4924-843f-09350b5128ee" providerId="ADAL" clId="{CDB36E4C-15E3-3F4B-96BE-9EB1BBE1CA6B}" dt="2024-02-19T22:15:06.048" v="354" actId="1440"/>
          <ac:picMkLst>
            <pc:docMk/>
            <pc:sldMk cId="2453258136" sldId="278"/>
            <ac:picMk id="4" creationId="{5BA898FA-2296-39FC-CB3F-6B40A4221571}"/>
          </ac:picMkLst>
        </pc:picChg>
      </pc:sldChg>
      <pc:sldChg chg="addSp delSp modSp add mod">
        <pc:chgData name="Amrutha Gabbita" userId="6e478404-ed90-4924-843f-09350b5128ee" providerId="ADAL" clId="{CDB36E4C-15E3-3F4B-96BE-9EB1BBE1CA6B}" dt="2024-02-19T21:51:56.417" v="325" actId="1076"/>
        <pc:sldMkLst>
          <pc:docMk/>
          <pc:sldMk cId="3451583367" sldId="280"/>
        </pc:sldMkLst>
        <pc:picChg chg="add mod">
          <ac:chgData name="Amrutha Gabbita" userId="6e478404-ed90-4924-843f-09350b5128ee" providerId="ADAL" clId="{CDB36E4C-15E3-3F4B-96BE-9EB1BBE1CA6B}" dt="2024-02-19T21:50:58.251" v="321" actId="1076"/>
          <ac:picMkLst>
            <pc:docMk/>
            <pc:sldMk cId="3451583367" sldId="280"/>
            <ac:picMk id="2" creationId="{B276421C-2EF1-5132-C6CC-BD5B78DAEE04}"/>
          </ac:picMkLst>
        </pc:picChg>
        <pc:picChg chg="add mod">
          <ac:chgData name="Amrutha Gabbita" userId="6e478404-ed90-4924-843f-09350b5128ee" providerId="ADAL" clId="{CDB36E4C-15E3-3F4B-96BE-9EB1BBE1CA6B}" dt="2024-02-19T21:51:56.417" v="325" actId="1076"/>
          <ac:picMkLst>
            <pc:docMk/>
            <pc:sldMk cId="3451583367" sldId="280"/>
            <ac:picMk id="3" creationId="{68EB121C-A0A5-C55E-39CA-A2DB3CDD0B26}"/>
          </ac:picMkLst>
        </pc:picChg>
        <pc:picChg chg="del">
          <ac:chgData name="Amrutha Gabbita" userId="6e478404-ed90-4924-843f-09350b5128ee" providerId="ADAL" clId="{CDB36E4C-15E3-3F4B-96BE-9EB1BBE1CA6B}" dt="2024-02-19T21:50:49.807" v="317" actId="478"/>
          <ac:picMkLst>
            <pc:docMk/>
            <pc:sldMk cId="3451583367" sldId="280"/>
            <ac:picMk id="5" creationId="{69A0E076-8D00-1695-EBE1-27EF7D53FD91}"/>
          </ac:picMkLst>
        </pc:picChg>
        <pc:picChg chg="del">
          <ac:chgData name="Amrutha Gabbita" userId="6e478404-ed90-4924-843f-09350b5128ee" providerId="ADAL" clId="{CDB36E4C-15E3-3F4B-96BE-9EB1BBE1CA6B}" dt="2024-02-19T21:50:48.635" v="316" actId="478"/>
          <ac:picMkLst>
            <pc:docMk/>
            <pc:sldMk cId="3451583367" sldId="280"/>
            <ac:picMk id="6" creationId="{EC3A90BE-718C-16BD-CFE4-31B7DCC08532}"/>
          </ac:picMkLst>
        </pc:picChg>
      </pc:sldChg>
      <pc:sldChg chg="addSp delSp modSp add mod">
        <pc:chgData name="Amrutha Gabbita" userId="6e478404-ed90-4924-843f-09350b5128ee" providerId="ADAL" clId="{CDB36E4C-15E3-3F4B-96BE-9EB1BBE1CA6B}" dt="2024-02-19T22:26:38.185" v="469" actId="20577"/>
        <pc:sldMkLst>
          <pc:docMk/>
          <pc:sldMk cId="1092875210" sldId="282"/>
        </pc:sldMkLst>
        <pc:spChg chg="mod">
          <ac:chgData name="Amrutha Gabbita" userId="6e478404-ed90-4924-843f-09350b5128ee" providerId="ADAL" clId="{CDB36E4C-15E3-3F4B-96BE-9EB1BBE1CA6B}" dt="2024-02-19T22:26:38.185" v="469" actId="20577"/>
          <ac:spMkLst>
            <pc:docMk/>
            <pc:sldMk cId="1092875210" sldId="282"/>
            <ac:spMk id="2" creationId="{A20C551A-48D0-A57C-F271-988A3C4AB53B}"/>
          </ac:spMkLst>
        </pc:spChg>
        <pc:grpChg chg="add mod">
          <ac:chgData name="Amrutha Gabbita" userId="6e478404-ed90-4924-843f-09350b5128ee" providerId="ADAL" clId="{CDB36E4C-15E3-3F4B-96BE-9EB1BBE1CA6B}" dt="2024-02-19T22:23:16.823" v="440" actId="1076"/>
          <ac:grpSpMkLst>
            <pc:docMk/>
            <pc:sldMk cId="1092875210" sldId="282"/>
            <ac:grpSpMk id="6" creationId="{0D004150-FBAF-EA46-FBCD-C9691DBF77B4}"/>
          </ac:grpSpMkLst>
        </pc:grpChg>
        <pc:picChg chg="add mod">
          <ac:chgData name="Amrutha Gabbita" userId="6e478404-ed90-4924-843f-09350b5128ee" providerId="ADAL" clId="{CDB36E4C-15E3-3F4B-96BE-9EB1BBE1CA6B}" dt="2024-02-19T22:23:17.416" v="441" actId="1440"/>
          <ac:picMkLst>
            <pc:docMk/>
            <pc:sldMk cId="1092875210" sldId="282"/>
            <ac:picMk id="3" creationId="{A3EDB9A9-BADE-A03E-69BD-DD0FE7D2E121}"/>
          </ac:picMkLst>
        </pc:picChg>
        <pc:picChg chg="del">
          <ac:chgData name="Amrutha Gabbita" userId="6e478404-ed90-4924-843f-09350b5128ee" providerId="ADAL" clId="{CDB36E4C-15E3-3F4B-96BE-9EB1BBE1CA6B}" dt="2024-02-19T22:20:30.016" v="386" actId="478"/>
          <ac:picMkLst>
            <pc:docMk/>
            <pc:sldMk cId="1092875210" sldId="282"/>
            <ac:picMk id="4" creationId="{D44D2A2E-A7F4-D140-3DBC-8653D36609C1}"/>
          </ac:picMkLst>
        </pc:picChg>
        <pc:picChg chg="add mod">
          <ac:chgData name="Amrutha Gabbita" userId="6e478404-ed90-4924-843f-09350b5128ee" providerId="ADAL" clId="{CDB36E4C-15E3-3F4B-96BE-9EB1BBE1CA6B}" dt="2024-02-19T22:23:17.416" v="441" actId="1440"/>
          <ac:picMkLst>
            <pc:docMk/>
            <pc:sldMk cId="1092875210" sldId="282"/>
            <ac:picMk id="5" creationId="{1E4DA11D-20DC-1A8C-BA21-80F9D92C70CF}"/>
          </ac:picMkLst>
        </pc:picChg>
      </pc:sldChg>
      <pc:sldChg chg="addSp delSp modSp add mod">
        <pc:chgData name="Amrutha Gabbita" userId="6e478404-ed90-4924-843f-09350b5128ee" providerId="ADAL" clId="{CDB36E4C-15E3-3F4B-96BE-9EB1BBE1CA6B}" dt="2024-02-19T22:26:47.348" v="476" actId="1076"/>
        <pc:sldMkLst>
          <pc:docMk/>
          <pc:sldMk cId="495461648" sldId="284"/>
        </pc:sldMkLst>
        <pc:spChg chg="del">
          <ac:chgData name="Amrutha Gabbita" userId="6e478404-ed90-4924-843f-09350b5128ee" providerId="ADAL" clId="{CDB36E4C-15E3-3F4B-96BE-9EB1BBE1CA6B}" dt="2024-02-19T22:25:04.891" v="444" actId="478"/>
          <ac:spMkLst>
            <pc:docMk/>
            <pc:sldMk cId="495461648" sldId="284"/>
            <ac:spMk id="2" creationId="{64D29650-54CC-C819-5619-81A33E97CCF8}"/>
          </ac:spMkLst>
        </pc:spChg>
        <pc:spChg chg="add del mod">
          <ac:chgData name="Amrutha Gabbita" userId="6e478404-ed90-4924-843f-09350b5128ee" providerId="ADAL" clId="{CDB36E4C-15E3-3F4B-96BE-9EB1BBE1CA6B}" dt="2024-02-19T22:25:08.507" v="446" actId="478"/>
          <ac:spMkLst>
            <pc:docMk/>
            <pc:sldMk cId="495461648" sldId="284"/>
            <ac:spMk id="7" creationId="{4CB0CB31-4022-4840-01CD-AA10CA7407BE}"/>
          </ac:spMkLst>
        </pc:spChg>
        <pc:spChg chg="add mod">
          <ac:chgData name="Amrutha Gabbita" userId="6e478404-ed90-4924-843f-09350b5128ee" providerId="ADAL" clId="{CDB36E4C-15E3-3F4B-96BE-9EB1BBE1CA6B}" dt="2024-02-19T22:26:44.329" v="475" actId="20577"/>
          <ac:spMkLst>
            <pc:docMk/>
            <pc:sldMk cId="495461648" sldId="284"/>
            <ac:spMk id="10" creationId="{DC7E1CAB-98FE-5797-9203-3B22A67DB3A4}"/>
          </ac:spMkLst>
        </pc:spChg>
        <pc:grpChg chg="del">
          <ac:chgData name="Amrutha Gabbita" userId="6e478404-ed90-4924-843f-09350b5128ee" providerId="ADAL" clId="{CDB36E4C-15E3-3F4B-96BE-9EB1BBE1CA6B}" dt="2024-02-19T22:25:02.705" v="443" actId="478"/>
          <ac:grpSpMkLst>
            <pc:docMk/>
            <pc:sldMk cId="495461648" sldId="284"/>
            <ac:grpSpMk id="6" creationId="{15EE5A06-BB5F-E7A6-8DAC-D356D86FD93F}"/>
          </ac:grpSpMkLst>
        </pc:grpChg>
        <pc:picChg chg="add del mod">
          <ac:chgData name="Amrutha Gabbita" userId="6e478404-ed90-4924-843f-09350b5128ee" providerId="ADAL" clId="{CDB36E4C-15E3-3F4B-96BE-9EB1BBE1CA6B}" dt="2024-02-19T22:25:41.887" v="450" actId="478"/>
          <ac:picMkLst>
            <pc:docMk/>
            <pc:sldMk cId="495461648" sldId="284"/>
            <ac:picMk id="8" creationId="{1C06C2CA-9FB3-C0B3-8EB6-3AFEAA81213F}"/>
          </ac:picMkLst>
        </pc:picChg>
        <pc:picChg chg="add mod">
          <ac:chgData name="Amrutha Gabbita" userId="6e478404-ed90-4924-843f-09350b5128ee" providerId="ADAL" clId="{CDB36E4C-15E3-3F4B-96BE-9EB1BBE1CA6B}" dt="2024-02-19T22:26:47.348" v="476" actId="1076"/>
          <ac:picMkLst>
            <pc:docMk/>
            <pc:sldMk cId="495461648" sldId="284"/>
            <ac:picMk id="9" creationId="{C358E39E-0E29-85EF-8611-6D1ABB6CA504}"/>
          </ac:picMkLst>
        </pc:picChg>
      </pc:sldChg>
      <pc:sldChg chg="addSp delSp modSp add mod">
        <pc:chgData name="Amrutha Gabbita" userId="6e478404-ed90-4924-843f-09350b5128ee" providerId="ADAL" clId="{CDB36E4C-15E3-3F4B-96BE-9EB1BBE1CA6B}" dt="2024-02-19T22:31:55.569" v="537" actId="20577"/>
        <pc:sldMkLst>
          <pc:docMk/>
          <pc:sldMk cId="3477623842" sldId="285"/>
        </pc:sldMkLst>
        <pc:spChg chg="mod">
          <ac:chgData name="Amrutha Gabbita" userId="6e478404-ed90-4924-843f-09350b5128ee" providerId="ADAL" clId="{CDB36E4C-15E3-3F4B-96BE-9EB1BBE1CA6B}" dt="2024-02-19T22:30:16.033" v="507" actId="1076"/>
          <ac:spMkLst>
            <pc:docMk/>
            <pc:sldMk cId="3477623842" sldId="285"/>
            <ac:spMk id="2" creationId="{D2B7A843-F509-8822-6CD9-486D78E2205E}"/>
          </ac:spMkLst>
        </pc:spChg>
        <pc:spChg chg="del">
          <ac:chgData name="Amrutha Gabbita" userId="6e478404-ed90-4924-843f-09350b5128ee" providerId="ADAL" clId="{CDB36E4C-15E3-3F4B-96BE-9EB1BBE1CA6B}" dt="2024-02-19T22:29:25.908" v="498" actId="478"/>
          <ac:spMkLst>
            <pc:docMk/>
            <pc:sldMk cId="3477623842" sldId="285"/>
            <ac:spMk id="3" creationId="{7F6C595C-B3C4-78C3-6708-F284D09E238E}"/>
          </ac:spMkLst>
        </pc:spChg>
        <pc:spChg chg="add mod">
          <ac:chgData name="Amrutha Gabbita" userId="6e478404-ed90-4924-843f-09350b5128ee" providerId="ADAL" clId="{CDB36E4C-15E3-3F4B-96BE-9EB1BBE1CA6B}" dt="2024-02-19T22:31:47.399" v="525" actId="1076"/>
          <ac:spMkLst>
            <pc:docMk/>
            <pc:sldMk cId="3477623842" sldId="285"/>
            <ac:spMk id="6" creationId="{D2CF8258-CA1D-41DE-57A2-2B8A7E81FE56}"/>
          </ac:spMkLst>
        </pc:spChg>
        <pc:spChg chg="add mod">
          <ac:chgData name="Amrutha Gabbita" userId="6e478404-ed90-4924-843f-09350b5128ee" providerId="ADAL" clId="{CDB36E4C-15E3-3F4B-96BE-9EB1BBE1CA6B}" dt="2024-02-19T22:31:55.569" v="537" actId="20577"/>
          <ac:spMkLst>
            <pc:docMk/>
            <pc:sldMk cId="3477623842" sldId="285"/>
            <ac:spMk id="8" creationId="{C273FD31-A8EB-C694-BA15-006136EAA38C}"/>
          </ac:spMkLst>
        </pc:spChg>
        <pc:picChg chg="add mod">
          <ac:chgData name="Amrutha Gabbita" userId="6e478404-ed90-4924-843f-09350b5128ee" providerId="ADAL" clId="{CDB36E4C-15E3-3F4B-96BE-9EB1BBE1CA6B}" dt="2024-02-19T22:30:17.660" v="508" actId="1076"/>
          <ac:picMkLst>
            <pc:docMk/>
            <pc:sldMk cId="3477623842" sldId="285"/>
            <ac:picMk id="4" creationId="{18D0E30E-0BD9-CE97-5502-0E0661CCA1A1}"/>
          </ac:picMkLst>
        </pc:picChg>
        <pc:picChg chg="add mod">
          <ac:chgData name="Amrutha Gabbita" userId="6e478404-ed90-4924-843f-09350b5128ee" providerId="ADAL" clId="{CDB36E4C-15E3-3F4B-96BE-9EB1BBE1CA6B}" dt="2024-02-19T22:30:45.415" v="512" actId="1076"/>
          <ac:picMkLst>
            <pc:docMk/>
            <pc:sldMk cId="3477623842" sldId="285"/>
            <ac:picMk id="5" creationId="{502616DC-F27A-232F-0262-C7B86B56D2D4}"/>
          </ac:picMkLst>
        </pc:picChg>
        <pc:picChg chg="add mod">
          <ac:chgData name="Amrutha Gabbita" userId="6e478404-ed90-4924-843f-09350b5128ee" providerId="ADAL" clId="{CDB36E4C-15E3-3F4B-96BE-9EB1BBE1CA6B}" dt="2024-02-19T22:31:43.315" v="524" actId="1076"/>
          <ac:picMkLst>
            <pc:docMk/>
            <pc:sldMk cId="3477623842" sldId="285"/>
            <ac:picMk id="7" creationId="{B6A186DF-5F21-02FA-39A1-0F0052EF98D8}"/>
          </ac:picMkLst>
        </pc:picChg>
      </pc:sldChg>
      <pc:sldChg chg="addSp delSp modSp add mod">
        <pc:chgData name="Amrutha Gabbita" userId="6e478404-ed90-4924-843f-09350b5128ee" providerId="ADAL" clId="{CDB36E4C-15E3-3F4B-96BE-9EB1BBE1CA6B}" dt="2024-02-19T22:34:32.713" v="561" actId="1076"/>
        <pc:sldMkLst>
          <pc:docMk/>
          <pc:sldMk cId="152258982" sldId="286"/>
        </pc:sldMkLst>
        <pc:spChg chg="mod">
          <ac:chgData name="Amrutha Gabbita" userId="6e478404-ed90-4924-843f-09350b5128ee" providerId="ADAL" clId="{CDB36E4C-15E3-3F4B-96BE-9EB1BBE1CA6B}" dt="2024-02-19T22:32:50.649" v="550" actId="1076"/>
          <ac:spMkLst>
            <pc:docMk/>
            <pc:sldMk cId="152258982" sldId="286"/>
            <ac:spMk id="2" creationId="{DE86DDB5-CFD8-C91F-3FA4-797EC3DF325E}"/>
          </ac:spMkLst>
        </pc:spChg>
        <pc:spChg chg="del">
          <ac:chgData name="Amrutha Gabbita" userId="6e478404-ed90-4924-843f-09350b5128ee" providerId="ADAL" clId="{CDB36E4C-15E3-3F4B-96BE-9EB1BBE1CA6B}" dt="2024-02-19T22:32:30.938" v="539" actId="478"/>
          <ac:spMkLst>
            <pc:docMk/>
            <pc:sldMk cId="152258982" sldId="286"/>
            <ac:spMk id="6" creationId="{0959DA64-0054-113B-F0EE-8808A50F8002}"/>
          </ac:spMkLst>
        </pc:spChg>
        <pc:spChg chg="del">
          <ac:chgData name="Amrutha Gabbita" userId="6e478404-ed90-4924-843f-09350b5128ee" providerId="ADAL" clId="{CDB36E4C-15E3-3F4B-96BE-9EB1BBE1CA6B}" dt="2024-02-19T22:32:30.938" v="539" actId="478"/>
          <ac:spMkLst>
            <pc:docMk/>
            <pc:sldMk cId="152258982" sldId="286"/>
            <ac:spMk id="8" creationId="{F15F7E29-6A64-9ED4-C6D4-F4CB5BA2C2C6}"/>
          </ac:spMkLst>
        </pc:spChg>
        <pc:picChg chg="add mod">
          <ac:chgData name="Amrutha Gabbita" userId="6e478404-ed90-4924-843f-09350b5128ee" providerId="ADAL" clId="{CDB36E4C-15E3-3F4B-96BE-9EB1BBE1CA6B}" dt="2024-02-19T22:33:24.613" v="554" actId="1076"/>
          <ac:picMkLst>
            <pc:docMk/>
            <pc:sldMk cId="152258982" sldId="286"/>
            <ac:picMk id="3" creationId="{E900A9F3-192E-0775-A348-91172901BB9D}"/>
          </ac:picMkLst>
        </pc:picChg>
        <pc:picChg chg="del">
          <ac:chgData name="Amrutha Gabbita" userId="6e478404-ed90-4924-843f-09350b5128ee" providerId="ADAL" clId="{CDB36E4C-15E3-3F4B-96BE-9EB1BBE1CA6B}" dt="2024-02-19T22:32:30.938" v="539" actId="478"/>
          <ac:picMkLst>
            <pc:docMk/>
            <pc:sldMk cId="152258982" sldId="286"/>
            <ac:picMk id="4" creationId="{89CB8B33-6DAF-5E63-8C5E-94E467AD458C}"/>
          </ac:picMkLst>
        </pc:picChg>
        <pc:picChg chg="del">
          <ac:chgData name="Amrutha Gabbita" userId="6e478404-ed90-4924-843f-09350b5128ee" providerId="ADAL" clId="{CDB36E4C-15E3-3F4B-96BE-9EB1BBE1CA6B}" dt="2024-02-19T22:32:30.938" v="539" actId="478"/>
          <ac:picMkLst>
            <pc:docMk/>
            <pc:sldMk cId="152258982" sldId="286"/>
            <ac:picMk id="5" creationId="{3E5F6EE5-A319-B2EA-5AC1-773D2B2059D8}"/>
          </ac:picMkLst>
        </pc:picChg>
        <pc:picChg chg="del">
          <ac:chgData name="Amrutha Gabbita" userId="6e478404-ed90-4924-843f-09350b5128ee" providerId="ADAL" clId="{CDB36E4C-15E3-3F4B-96BE-9EB1BBE1CA6B}" dt="2024-02-19T22:32:30.938" v="539" actId="478"/>
          <ac:picMkLst>
            <pc:docMk/>
            <pc:sldMk cId="152258982" sldId="286"/>
            <ac:picMk id="7" creationId="{5834F978-6857-13ED-DB73-76EF802C87FE}"/>
          </ac:picMkLst>
        </pc:picChg>
        <pc:picChg chg="add mod">
          <ac:chgData name="Amrutha Gabbita" userId="6e478404-ed90-4924-843f-09350b5128ee" providerId="ADAL" clId="{CDB36E4C-15E3-3F4B-96BE-9EB1BBE1CA6B}" dt="2024-02-19T22:34:32.713" v="561" actId="1076"/>
          <ac:picMkLst>
            <pc:docMk/>
            <pc:sldMk cId="152258982" sldId="286"/>
            <ac:picMk id="9" creationId="{79ED2506-AE81-7264-02CB-7EA3EE3803DE}"/>
          </ac:picMkLst>
        </pc:picChg>
      </pc:sldChg>
      <pc:sldChg chg="addSp delSp modSp mod">
        <pc:chgData name="Amrutha Gabbita" userId="6e478404-ed90-4924-843f-09350b5128ee" providerId="ADAL" clId="{CDB36E4C-15E3-3F4B-96BE-9EB1BBE1CA6B}" dt="2024-02-20T02:48:48.373" v="701" actId="1076"/>
        <pc:sldMkLst>
          <pc:docMk/>
          <pc:sldMk cId="3214703249" sldId="289"/>
        </pc:sldMkLst>
        <pc:graphicFrameChg chg="add del">
          <ac:chgData name="Amrutha Gabbita" userId="6e478404-ed90-4924-843f-09350b5128ee" providerId="ADAL" clId="{CDB36E4C-15E3-3F4B-96BE-9EB1BBE1CA6B}" dt="2024-02-20T02:48:40.960" v="699" actId="478"/>
          <ac:graphicFrameMkLst>
            <pc:docMk/>
            <pc:sldMk cId="3214703249" sldId="289"/>
            <ac:graphicFrameMk id="7" creationId="{F8F80536-D467-D367-BCAD-8A8057A89627}"/>
          </ac:graphicFrameMkLst>
        </pc:graphicFrameChg>
        <pc:picChg chg="mod">
          <ac:chgData name="Amrutha Gabbita" userId="6e478404-ed90-4924-843f-09350b5128ee" providerId="ADAL" clId="{CDB36E4C-15E3-3F4B-96BE-9EB1BBE1CA6B}" dt="2024-02-20T02:48:48.373" v="701" actId="1076"/>
          <ac:picMkLst>
            <pc:docMk/>
            <pc:sldMk cId="3214703249" sldId="289"/>
            <ac:picMk id="3" creationId="{4CDBB8FA-07F7-D587-7FFA-AD44AFEBC08C}"/>
          </ac:picMkLst>
        </pc:picChg>
        <pc:picChg chg="add del mod">
          <ac:chgData name="Amrutha Gabbita" userId="6e478404-ed90-4924-843f-09350b5128ee" providerId="ADAL" clId="{CDB36E4C-15E3-3F4B-96BE-9EB1BBE1CA6B}" dt="2024-02-20T02:47:59.297" v="695" actId="478"/>
          <ac:picMkLst>
            <pc:docMk/>
            <pc:sldMk cId="3214703249" sldId="289"/>
            <ac:picMk id="4" creationId="{C2E28780-34C1-6E95-50C4-86D3986182D0}"/>
          </ac:picMkLst>
        </pc:picChg>
        <pc:picChg chg="add mod">
          <ac:chgData name="Amrutha Gabbita" userId="6e478404-ed90-4924-843f-09350b5128ee" providerId="ADAL" clId="{CDB36E4C-15E3-3F4B-96BE-9EB1BBE1CA6B}" dt="2024-02-20T02:48:45.578" v="700" actId="1076"/>
          <ac:picMkLst>
            <pc:docMk/>
            <pc:sldMk cId="3214703249" sldId="289"/>
            <ac:picMk id="8" creationId="{AD5FB2B9-4518-C684-EFB2-903DBC9A5BF2}"/>
          </ac:picMkLst>
        </pc:picChg>
      </pc:sldChg>
    </pc:docChg>
  </pc:docChgLst>
  <pc:docChgLst>
    <pc:chgData name="Simopoulos, Liana N" userId="S::lsimopou@purdue.edu::97b35f5c-28c0-43d5-9554-0b0b8af82c05" providerId="AD" clId="Web-{23A443E5-28BD-4C80-95D9-ED6E4B492CDC}"/>
    <pc:docChg chg="modSld">
      <pc:chgData name="Simopoulos, Liana N" userId="S::lsimopou@purdue.edu::97b35f5c-28c0-43d5-9554-0b0b8af82c05" providerId="AD" clId="Web-{23A443E5-28BD-4C80-95D9-ED6E4B492CDC}" dt="2024-02-17T20:38:16.847" v="2" actId="14100"/>
      <pc:docMkLst>
        <pc:docMk/>
      </pc:docMkLst>
      <pc:sldChg chg="addSp delSp modSp">
        <pc:chgData name="Simopoulos, Liana N" userId="S::lsimopou@purdue.edu::97b35f5c-28c0-43d5-9554-0b0b8af82c05" providerId="AD" clId="Web-{23A443E5-28BD-4C80-95D9-ED6E4B492CDC}" dt="2024-02-17T20:38:16.847" v="2" actId="14100"/>
        <pc:sldMkLst>
          <pc:docMk/>
          <pc:sldMk cId="2054537189" sldId="263"/>
        </pc:sldMkLst>
        <pc:spChg chg="del">
          <ac:chgData name="Simopoulos, Liana N" userId="S::lsimopou@purdue.edu::97b35f5c-28c0-43d5-9554-0b0b8af82c05" providerId="AD" clId="Web-{23A443E5-28BD-4C80-95D9-ED6E4B492CDC}" dt="2024-02-17T20:38:11.613" v="0"/>
          <ac:spMkLst>
            <pc:docMk/>
            <pc:sldMk cId="2054537189" sldId="263"/>
            <ac:spMk id="15" creationId="{628582CC-973F-6474-ED9B-F7C21FA74068}"/>
          </ac:spMkLst>
        </pc:spChg>
        <pc:picChg chg="add mod ord">
          <ac:chgData name="Simopoulos, Liana N" userId="S::lsimopou@purdue.edu::97b35f5c-28c0-43d5-9554-0b0b8af82c05" providerId="AD" clId="Web-{23A443E5-28BD-4C80-95D9-ED6E4B492CDC}" dt="2024-02-17T20:38:16.847" v="2" actId="14100"/>
          <ac:picMkLst>
            <pc:docMk/>
            <pc:sldMk cId="2054537189" sldId="263"/>
            <ac:picMk id="3" creationId="{26763B57-8E09-9E32-F5E4-D945EF21BEDB}"/>
          </ac:picMkLst>
        </pc:picChg>
      </pc:sldChg>
    </pc:docChg>
  </pc:docChgLst>
  <pc:docChgLst>
    <pc:chgData name="Bhavan Sekar" userId="da260f64-6189-4bb6-8701-10bd3e000dc2" providerId="ADAL" clId="{5421D58B-7021-406A-9051-506FCD6CCAD1}"/>
    <pc:docChg chg="undo custSel addSld modSld">
      <pc:chgData name="Bhavan Sekar" userId="da260f64-6189-4bb6-8701-10bd3e000dc2" providerId="ADAL" clId="{5421D58B-7021-406A-9051-506FCD6CCAD1}" dt="2024-02-19T19:56:57.337" v="1343" actId="20577"/>
      <pc:docMkLst>
        <pc:docMk/>
      </pc:docMkLst>
      <pc:sldChg chg="modSp mod">
        <pc:chgData name="Bhavan Sekar" userId="da260f64-6189-4bb6-8701-10bd3e000dc2" providerId="ADAL" clId="{5421D58B-7021-406A-9051-506FCD6CCAD1}" dt="2024-02-18T16:58:42.532" v="992" actId="20577"/>
        <pc:sldMkLst>
          <pc:docMk/>
          <pc:sldMk cId="1461779348" sldId="258"/>
        </pc:sldMkLst>
        <pc:spChg chg="mod">
          <ac:chgData name="Bhavan Sekar" userId="da260f64-6189-4bb6-8701-10bd3e000dc2" providerId="ADAL" clId="{5421D58B-7021-406A-9051-506FCD6CCAD1}" dt="2024-02-18T16:58:27.815" v="990" actId="1076"/>
          <ac:spMkLst>
            <pc:docMk/>
            <pc:sldMk cId="1461779348" sldId="258"/>
            <ac:spMk id="2" creationId="{2629A8ED-30B3-00D5-A628-DC6B4286FEA8}"/>
          </ac:spMkLst>
        </pc:spChg>
        <pc:graphicFrameChg chg="mod">
          <ac:chgData name="Bhavan Sekar" userId="da260f64-6189-4bb6-8701-10bd3e000dc2" providerId="ADAL" clId="{5421D58B-7021-406A-9051-506FCD6CCAD1}" dt="2024-02-18T16:58:42.532" v="992" actId="20577"/>
          <ac:graphicFrameMkLst>
            <pc:docMk/>
            <pc:sldMk cId="1461779348" sldId="258"/>
            <ac:graphicFrameMk id="5" creationId="{D067FF0B-546C-6A0C-E910-2A2D2887B58E}"/>
          </ac:graphicFrameMkLst>
        </pc:graphicFrameChg>
      </pc:sldChg>
      <pc:sldChg chg="modSp">
        <pc:chgData name="Bhavan Sekar" userId="da260f64-6189-4bb6-8701-10bd3e000dc2" providerId="ADAL" clId="{5421D58B-7021-406A-9051-506FCD6CCAD1}" dt="2024-02-17T19:35:58.953" v="1" actId="20577"/>
        <pc:sldMkLst>
          <pc:docMk/>
          <pc:sldMk cId="1962731782" sldId="266"/>
        </pc:sldMkLst>
        <pc:graphicFrameChg chg="mod">
          <ac:chgData name="Bhavan Sekar" userId="da260f64-6189-4bb6-8701-10bd3e000dc2" providerId="ADAL" clId="{5421D58B-7021-406A-9051-506FCD6CCAD1}" dt="2024-02-17T19:35:58.953" v="1" actId="20577"/>
          <ac:graphicFrameMkLst>
            <pc:docMk/>
            <pc:sldMk cId="1962731782" sldId="266"/>
            <ac:graphicFrameMk id="4" creationId="{91C1E5A9-FE04-06FC-75ED-6686DD75E726}"/>
          </ac:graphicFrameMkLst>
        </pc:graphicFrameChg>
      </pc:sldChg>
      <pc:sldChg chg="modSp add mod">
        <pc:chgData name="Bhavan Sekar" userId="da260f64-6189-4bb6-8701-10bd3e000dc2" providerId="ADAL" clId="{5421D58B-7021-406A-9051-506FCD6CCAD1}" dt="2024-02-19T19:56:57.337" v="1343" actId="20577"/>
        <pc:sldMkLst>
          <pc:docMk/>
          <pc:sldMk cId="362691763" sldId="270"/>
        </pc:sldMkLst>
        <pc:spChg chg="mod">
          <ac:chgData name="Bhavan Sekar" userId="da260f64-6189-4bb6-8701-10bd3e000dc2" providerId="ADAL" clId="{5421D58B-7021-406A-9051-506FCD6CCAD1}" dt="2024-02-17T19:38:57.565" v="39" actId="20577"/>
          <ac:spMkLst>
            <pc:docMk/>
            <pc:sldMk cId="362691763" sldId="270"/>
            <ac:spMk id="2" creationId="{4B82D0BF-3226-16EA-6B54-8EA8873F3BBA}"/>
          </ac:spMkLst>
        </pc:spChg>
        <pc:spChg chg="mod">
          <ac:chgData name="Bhavan Sekar" userId="da260f64-6189-4bb6-8701-10bd3e000dc2" providerId="ADAL" clId="{5421D58B-7021-406A-9051-506FCD6CCAD1}" dt="2024-02-19T19:54:52.700" v="1051" actId="14100"/>
          <ac:spMkLst>
            <pc:docMk/>
            <pc:sldMk cId="362691763" sldId="270"/>
            <ac:spMk id="14" creationId="{9FE8724C-98CC-87AF-BCCE-1BACE8342ADF}"/>
          </ac:spMkLst>
        </pc:spChg>
        <pc:graphicFrameChg chg="mod">
          <ac:chgData name="Bhavan Sekar" userId="da260f64-6189-4bb6-8701-10bd3e000dc2" providerId="ADAL" clId="{5421D58B-7021-406A-9051-506FCD6CCAD1}" dt="2024-02-19T19:56:57.337" v="1343" actId="20577"/>
          <ac:graphicFrameMkLst>
            <pc:docMk/>
            <pc:sldMk cId="362691763" sldId="270"/>
            <ac:graphicFrameMk id="5" creationId="{A7776A2F-8F8B-15BF-A3D1-2DCC84913EB7}"/>
          </ac:graphicFrameMkLst>
        </pc:graphicFrameChg>
      </pc:sldChg>
    </pc:docChg>
  </pc:docChgLst>
  <pc:docChgLst>
    <pc:chgData name="Anurati Shekhar Kulkarni" userId="S::kulka148@purdue.edu::a984be0c-6a91-407c-a569-57bdadea0e24" providerId="AD" clId="Web-{D0EAC160-256F-30A5-AB00-8695E167E935}"/>
    <pc:docChg chg="">
      <pc:chgData name="Anurati Shekhar Kulkarni" userId="S::kulka148@purdue.edu::a984be0c-6a91-407c-a569-57bdadea0e24" providerId="AD" clId="Web-{D0EAC160-256F-30A5-AB00-8695E167E935}" dt="2024-02-20T15:53:34.837" v="0"/>
      <pc:docMkLst>
        <pc:docMk/>
      </pc:docMkLst>
      <pc:sldChg chg="delCm">
        <pc:chgData name="Anurati Shekhar Kulkarni" userId="S::kulka148@purdue.edu::a984be0c-6a91-407c-a569-57bdadea0e24" providerId="AD" clId="Web-{D0EAC160-256F-30A5-AB00-8695E167E935}" dt="2024-02-20T15:53:34.837" v="0"/>
        <pc:sldMkLst>
          <pc:docMk/>
          <pc:sldMk cId="4199663540" sldId="262"/>
        </pc:sldMkLst>
        <pc:extLst>
          <p:ext xmlns:p="http://schemas.openxmlformats.org/presentationml/2006/main" uri="{D6D511B9-2390-475A-947B-AFAB55BFBCF1}">
            <pc226:cmChg xmlns:pc226="http://schemas.microsoft.com/office/powerpoint/2022/06/main/command" chg="del">
              <pc226:chgData name="Anurati Shekhar Kulkarni" userId="S::kulka148@purdue.edu::a984be0c-6a91-407c-a569-57bdadea0e24" providerId="AD" clId="Web-{D0EAC160-256F-30A5-AB00-8695E167E935}" dt="2024-02-20T15:53:34.837" v="0"/>
              <pc2:cmMkLst xmlns:pc2="http://schemas.microsoft.com/office/powerpoint/2019/9/main/command">
                <pc:docMk/>
                <pc:sldMk cId="4199663540" sldId="262"/>
                <pc2:cmMk id="{64839902-5334-40B0-80EA-348291232224}"/>
              </pc2:cmMkLst>
            </pc226:cmChg>
          </p:ext>
        </pc:extLst>
      </pc:sldChg>
    </pc:docChg>
  </pc:docChgLst>
  <pc:docChgLst>
    <pc:chgData name="Anurati Shekhar Kulkarni" userId="S::kulka148@purdue.edu::a984be0c-6a91-407c-a569-57bdadea0e24" providerId="AD" clId="Web-{ACBF4928-3D2B-76FF-6782-6C7E7A93DE0D}"/>
    <pc:docChg chg="addSld modSld">
      <pc:chgData name="Anurati Shekhar Kulkarni" userId="S::kulka148@purdue.edu::a984be0c-6a91-407c-a569-57bdadea0e24" providerId="AD" clId="Web-{ACBF4928-3D2B-76FF-6782-6C7E7A93DE0D}" dt="2024-02-18T23:15:02.103" v="313" actId="20577"/>
      <pc:docMkLst>
        <pc:docMk/>
      </pc:docMkLst>
      <pc:sldChg chg="modSp">
        <pc:chgData name="Anurati Shekhar Kulkarni" userId="S::kulka148@purdue.edu::a984be0c-6a91-407c-a569-57bdadea0e24" providerId="AD" clId="Web-{ACBF4928-3D2B-76FF-6782-6C7E7A93DE0D}" dt="2024-02-18T23:00:04.210" v="8" actId="14100"/>
        <pc:sldMkLst>
          <pc:docMk/>
          <pc:sldMk cId="1461779348" sldId="258"/>
        </pc:sldMkLst>
        <pc:graphicFrameChg chg="mod">
          <ac:chgData name="Anurati Shekhar Kulkarni" userId="S::kulka148@purdue.edu::a984be0c-6a91-407c-a569-57bdadea0e24" providerId="AD" clId="Web-{ACBF4928-3D2B-76FF-6782-6C7E7A93DE0D}" dt="2024-02-18T23:00:04.210" v="8" actId="14100"/>
          <ac:graphicFrameMkLst>
            <pc:docMk/>
            <pc:sldMk cId="1461779348" sldId="258"/>
            <ac:graphicFrameMk id="5" creationId="{D067FF0B-546C-6A0C-E910-2A2D2887B58E}"/>
          </ac:graphicFrameMkLst>
        </pc:graphicFrameChg>
      </pc:sldChg>
      <pc:sldChg chg="modSp">
        <pc:chgData name="Anurati Shekhar Kulkarni" userId="S::kulka148@purdue.edu::a984be0c-6a91-407c-a569-57bdadea0e24" providerId="AD" clId="Web-{ACBF4928-3D2B-76FF-6782-6C7E7A93DE0D}" dt="2024-02-18T22:59:58.414" v="7" actId="14100"/>
        <pc:sldMkLst>
          <pc:docMk/>
          <pc:sldMk cId="3099302045" sldId="259"/>
        </pc:sldMkLst>
        <pc:graphicFrameChg chg="mod">
          <ac:chgData name="Anurati Shekhar Kulkarni" userId="S::kulka148@purdue.edu::a984be0c-6a91-407c-a569-57bdadea0e24" providerId="AD" clId="Web-{ACBF4928-3D2B-76FF-6782-6C7E7A93DE0D}" dt="2024-02-18T22:59:58.414" v="7" actId="14100"/>
          <ac:graphicFrameMkLst>
            <pc:docMk/>
            <pc:sldMk cId="3099302045" sldId="259"/>
            <ac:graphicFrameMk id="5" creationId="{212710DD-C16E-C3CF-846C-7743D9480724}"/>
          </ac:graphicFrameMkLst>
        </pc:graphicFrameChg>
      </pc:sldChg>
      <pc:sldChg chg="addSp modSp">
        <pc:chgData name="Anurati Shekhar Kulkarni" userId="S::kulka148@purdue.edu::a984be0c-6a91-407c-a569-57bdadea0e24" providerId="AD" clId="Web-{ACBF4928-3D2B-76FF-6782-6C7E7A93DE0D}" dt="2024-02-18T23:06:19.696" v="122" actId="1076"/>
        <pc:sldMkLst>
          <pc:docMk/>
          <pc:sldMk cId="4199663540" sldId="262"/>
        </pc:sldMkLst>
        <pc:spChg chg="mod">
          <ac:chgData name="Anurati Shekhar Kulkarni" userId="S::kulka148@purdue.edu::a984be0c-6a91-407c-a569-57bdadea0e24" providerId="AD" clId="Web-{ACBF4928-3D2B-76FF-6782-6C7E7A93DE0D}" dt="2024-02-18T23:06:09.602" v="113"/>
          <ac:spMkLst>
            <pc:docMk/>
            <pc:sldMk cId="4199663540" sldId="262"/>
            <ac:spMk id="2" creationId="{093EE833-6909-CB1C-03DF-96B2EE584E91}"/>
          </ac:spMkLst>
        </pc:spChg>
        <pc:spChg chg="add mod">
          <ac:chgData name="Anurati Shekhar Kulkarni" userId="S::kulka148@purdue.edu::a984be0c-6a91-407c-a569-57bdadea0e24" providerId="AD" clId="Web-{ACBF4928-3D2B-76FF-6782-6C7E7A93DE0D}" dt="2024-02-18T23:06:09.602" v="117"/>
          <ac:spMkLst>
            <pc:docMk/>
            <pc:sldMk cId="4199663540" sldId="262"/>
            <ac:spMk id="3" creationId="{D1389CF6-71C9-8A38-BE2D-67D5E9254C13}"/>
          </ac:spMkLst>
        </pc:spChg>
        <pc:spChg chg="mod">
          <ac:chgData name="Anurati Shekhar Kulkarni" userId="S::kulka148@purdue.edu::a984be0c-6a91-407c-a569-57bdadea0e24" providerId="AD" clId="Web-{ACBF4928-3D2B-76FF-6782-6C7E7A93DE0D}" dt="2024-02-18T23:06:09.602" v="112"/>
          <ac:spMkLst>
            <pc:docMk/>
            <pc:sldMk cId="4199663540" sldId="262"/>
            <ac:spMk id="4" creationId="{A7CE73D9-05C3-41B0-1BF3-88E8DFDF5198}"/>
          </ac:spMkLst>
        </pc:spChg>
        <pc:spChg chg="add mod">
          <ac:chgData name="Anurati Shekhar Kulkarni" userId="S::kulka148@purdue.edu::a984be0c-6a91-407c-a569-57bdadea0e24" providerId="AD" clId="Web-{ACBF4928-3D2B-76FF-6782-6C7E7A93DE0D}" dt="2024-02-18T23:06:09.602" v="118"/>
          <ac:spMkLst>
            <pc:docMk/>
            <pc:sldMk cId="4199663540" sldId="262"/>
            <ac:spMk id="5" creationId="{5CFB5E48-B25D-7B00-93AA-2BF7E68EA3E5}"/>
          </ac:spMkLst>
        </pc:spChg>
        <pc:spChg chg="add mod">
          <ac:chgData name="Anurati Shekhar Kulkarni" userId="S::kulka148@purdue.edu::a984be0c-6a91-407c-a569-57bdadea0e24" providerId="AD" clId="Web-{ACBF4928-3D2B-76FF-6782-6C7E7A93DE0D}" dt="2024-02-18T23:06:09.680" v="119"/>
          <ac:spMkLst>
            <pc:docMk/>
            <pc:sldMk cId="4199663540" sldId="262"/>
            <ac:spMk id="6" creationId="{88D21577-3BAF-FAAD-816A-5F47D586986D}"/>
          </ac:spMkLst>
        </pc:spChg>
        <pc:spChg chg="mod">
          <ac:chgData name="Anurati Shekhar Kulkarni" userId="S::kulka148@purdue.edu::a984be0c-6a91-407c-a569-57bdadea0e24" providerId="AD" clId="Web-{ACBF4928-3D2B-76FF-6782-6C7E7A93DE0D}" dt="2024-02-18T23:06:09.602" v="114"/>
          <ac:spMkLst>
            <pc:docMk/>
            <pc:sldMk cId="4199663540" sldId="262"/>
            <ac:spMk id="68" creationId="{FED26F23-51F7-4CB6-21E9-7140D9807660}"/>
          </ac:spMkLst>
        </pc:spChg>
        <pc:spChg chg="mod">
          <ac:chgData name="Anurati Shekhar Kulkarni" userId="S::kulka148@purdue.edu::a984be0c-6a91-407c-a569-57bdadea0e24" providerId="AD" clId="Web-{ACBF4928-3D2B-76FF-6782-6C7E7A93DE0D}" dt="2024-02-18T23:06:16.821" v="121" actId="1076"/>
          <ac:spMkLst>
            <pc:docMk/>
            <pc:sldMk cId="4199663540" sldId="262"/>
            <ac:spMk id="69" creationId="{BCA16A82-A89C-F8DE-C0AC-18B6F1292087}"/>
          </ac:spMkLst>
        </pc:spChg>
        <pc:spChg chg="mod">
          <ac:chgData name="Anurati Shekhar Kulkarni" userId="S::kulka148@purdue.edu::a984be0c-6a91-407c-a569-57bdadea0e24" providerId="AD" clId="Web-{ACBF4928-3D2B-76FF-6782-6C7E7A93DE0D}" dt="2024-02-18T23:06:09.602" v="116"/>
          <ac:spMkLst>
            <pc:docMk/>
            <pc:sldMk cId="4199663540" sldId="262"/>
            <ac:spMk id="77" creationId="{BA90F300-4E66-9C0D-3875-F5431027BC02}"/>
          </ac:spMkLst>
        </pc:spChg>
        <pc:spChg chg="mod">
          <ac:chgData name="Anurati Shekhar Kulkarni" userId="S::kulka148@purdue.edu::a984be0c-6a91-407c-a569-57bdadea0e24" providerId="AD" clId="Web-{ACBF4928-3D2B-76FF-6782-6C7E7A93DE0D}" dt="2024-02-18T23:06:09.602" v="111"/>
          <ac:spMkLst>
            <pc:docMk/>
            <pc:sldMk cId="4199663540" sldId="262"/>
            <ac:spMk id="79" creationId="{BD885771-6C27-13E1-2961-45361F68EF06}"/>
          </ac:spMkLst>
        </pc:spChg>
        <pc:spChg chg="mod">
          <ac:chgData name="Anurati Shekhar Kulkarni" userId="S::kulka148@purdue.edu::a984be0c-6a91-407c-a569-57bdadea0e24" providerId="AD" clId="Web-{ACBF4928-3D2B-76FF-6782-6C7E7A93DE0D}" dt="2024-02-18T23:06:09.602" v="110"/>
          <ac:spMkLst>
            <pc:docMk/>
            <pc:sldMk cId="4199663540" sldId="262"/>
            <ac:spMk id="81" creationId="{DF2D50A3-02E8-CBB1-7181-BC019FDF397A}"/>
          </ac:spMkLst>
        </pc:spChg>
        <pc:spChg chg="mod">
          <ac:chgData name="Anurati Shekhar Kulkarni" userId="S::kulka148@purdue.edu::a984be0c-6a91-407c-a569-57bdadea0e24" providerId="AD" clId="Web-{ACBF4928-3D2B-76FF-6782-6C7E7A93DE0D}" dt="2024-02-18T23:06:19.696" v="122" actId="1076"/>
          <ac:spMkLst>
            <pc:docMk/>
            <pc:sldMk cId="4199663540" sldId="262"/>
            <ac:spMk id="82" creationId="{3FC6A401-66F3-96C5-E13C-33F1924BE906}"/>
          </ac:spMkLst>
        </pc:spChg>
        <pc:picChg chg="mod">
          <ac:chgData name="Anurati Shekhar Kulkarni" userId="S::kulka148@purdue.edu::a984be0c-6a91-407c-a569-57bdadea0e24" providerId="AD" clId="Web-{ACBF4928-3D2B-76FF-6782-6C7E7A93DE0D}" dt="2024-02-18T23:03:07.320" v="34" actId="1076"/>
          <ac:picMkLst>
            <pc:docMk/>
            <pc:sldMk cId="4199663540" sldId="262"/>
            <ac:picMk id="83" creationId="{039753E4-F058-2903-193D-F4DF9D47542C}"/>
          </ac:picMkLst>
        </pc:picChg>
        <pc:picChg chg="mod">
          <ac:chgData name="Anurati Shekhar Kulkarni" userId="S::kulka148@purdue.edu::a984be0c-6a91-407c-a569-57bdadea0e24" providerId="AD" clId="Web-{ACBF4928-3D2B-76FF-6782-6C7E7A93DE0D}" dt="2024-02-18T23:03:18.586" v="37" actId="1076"/>
          <ac:picMkLst>
            <pc:docMk/>
            <pc:sldMk cId="4199663540" sldId="262"/>
            <ac:picMk id="84" creationId="{E377DE9B-8E38-596E-118E-4B5FB87E579F}"/>
          </ac:picMkLst>
        </pc:picChg>
        <pc:picChg chg="mod">
          <ac:chgData name="Anurati Shekhar Kulkarni" userId="S::kulka148@purdue.edu::a984be0c-6a91-407c-a569-57bdadea0e24" providerId="AD" clId="Web-{ACBF4928-3D2B-76FF-6782-6C7E7A93DE0D}" dt="2024-02-18T23:04:04.633" v="48" actId="1076"/>
          <ac:picMkLst>
            <pc:docMk/>
            <pc:sldMk cId="4199663540" sldId="262"/>
            <ac:picMk id="85" creationId="{31518405-16E5-53C1-A7F3-5190265CCE4F}"/>
          </ac:picMkLst>
        </pc:picChg>
      </pc:sldChg>
      <pc:sldChg chg="addSp delSp modSp">
        <pc:chgData name="Anurati Shekhar Kulkarni" userId="S::kulka148@purdue.edu::a984be0c-6a91-407c-a569-57bdadea0e24" providerId="AD" clId="Web-{ACBF4928-3D2B-76FF-6782-6C7E7A93DE0D}" dt="2024-02-18T23:14:52.400" v="309"/>
        <pc:sldMkLst>
          <pc:docMk/>
          <pc:sldMk cId="1962731782" sldId="266"/>
        </pc:sldMkLst>
        <pc:spChg chg="mod">
          <ac:chgData name="Anurati Shekhar Kulkarni" userId="S::kulka148@purdue.edu::a984be0c-6a91-407c-a569-57bdadea0e24" providerId="AD" clId="Web-{ACBF4928-3D2B-76FF-6782-6C7E7A93DE0D}" dt="2024-02-18T22:59:30.757" v="3" actId="20577"/>
          <ac:spMkLst>
            <pc:docMk/>
            <pc:sldMk cId="1962731782" sldId="266"/>
            <ac:spMk id="2" creationId="{0AC31287-8652-42E3-9307-DCC4EE6793C5}"/>
          </ac:spMkLst>
        </pc:spChg>
        <pc:spChg chg="add del mod">
          <ac:chgData name="Anurati Shekhar Kulkarni" userId="S::kulka148@purdue.edu::a984be0c-6a91-407c-a569-57bdadea0e24" providerId="AD" clId="Web-{ACBF4928-3D2B-76FF-6782-6C7E7A93DE0D}" dt="2024-02-18T23:07:37.680" v="139"/>
          <ac:spMkLst>
            <pc:docMk/>
            <pc:sldMk cId="1962731782" sldId="266"/>
            <ac:spMk id="127" creationId="{8C60D7BF-74D0-5A9A-7EC0-87C50ED09F94}"/>
          </ac:spMkLst>
        </pc:spChg>
        <pc:spChg chg="add del mod">
          <ac:chgData name="Anurati Shekhar Kulkarni" userId="S::kulka148@purdue.edu::a984be0c-6a91-407c-a569-57bdadea0e24" providerId="AD" clId="Web-{ACBF4928-3D2B-76FF-6782-6C7E7A93DE0D}" dt="2024-02-18T23:08:17.430" v="150"/>
          <ac:spMkLst>
            <pc:docMk/>
            <pc:sldMk cId="1962731782" sldId="266"/>
            <ac:spMk id="128" creationId="{407A03D3-B761-29E0-DD42-CC259C28EEC2}"/>
          </ac:spMkLst>
        </pc:spChg>
        <pc:spChg chg="add mod">
          <ac:chgData name="Anurati Shekhar Kulkarni" userId="S::kulka148@purdue.edu::a984be0c-6a91-407c-a569-57bdadea0e24" providerId="AD" clId="Web-{ACBF4928-3D2B-76FF-6782-6C7E7A93DE0D}" dt="2024-02-18T23:12:57.493" v="275" actId="1076"/>
          <ac:spMkLst>
            <pc:docMk/>
            <pc:sldMk cId="1962731782" sldId="266"/>
            <ac:spMk id="129" creationId="{979E0B21-1AFE-8EAF-B6DC-A564BDBCA85B}"/>
          </ac:spMkLst>
        </pc:spChg>
        <pc:spChg chg="add del mod">
          <ac:chgData name="Anurati Shekhar Kulkarni" userId="S::kulka148@purdue.edu::a984be0c-6a91-407c-a569-57bdadea0e24" providerId="AD" clId="Web-{ACBF4928-3D2B-76FF-6782-6C7E7A93DE0D}" dt="2024-02-18T23:10:43.696" v="215"/>
          <ac:spMkLst>
            <pc:docMk/>
            <pc:sldMk cId="1962731782" sldId="266"/>
            <ac:spMk id="130" creationId="{A3325EF8-C892-459F-6A36-7C43C5F3D35A}"/>
          </ac:spMkLst>
        </pc:spChg>
        <pc:spChg chg="add mod">
          <ac:chgData name="Anurati Shekhar Kulkarni" userId="S::kulka148@purdue.edu::a984be0c-6a91-407c-a569-57bdadea0e24" providerId="AD" clId="Web-{ACBF4928-3D2B-76FF-6782-6C7E7A93DE0D}" dt="2024-02-18T23:13:00.228" v="276" actId="1076"/>
          <ac:spMkLst>
            <pc:docMk/>
            <pc:sldMk cId="1962731782" sldId="266"/>
            <ac:spMk id="131" creationId="{AB3F0CF7-0BEC-7C3A-C264-B4565627DFB5}"/>
          </ac:spMkLst>
        </pc:spChg>
        <pc:spChg chg="add mod">
          <ac:chgData name="Anurati Shekhar Kulkarni" userId="S::kulka148@purdue.edu::a984be0c-6a91-407c-a569-57bdadea0e24" providerId="AD" clId="Web-{ACBF4928-3D2B-76FF-6782-6C7E7A93DE0D}" dt="2024-02-18T23:13:12.681" v="280" actId="1076"/>
          <ac:spMkLst>
            <pc:docMk/>
            <pc:sldMk cId="1962731782" sldId="266"/>
            <ac:spMk id="132" creationId="{4D5793EC-4200-F66D-A6FE-2C32CA546D9E}"/>
          </ac:spMkLst>
        </pc:spChg>
        <pc:spChg chg="add mod">
          <ac:chgData name="Anurati Shekhar Kulkarni" userId="S::kulka148@purdue.edu::a984be0c-6a91-407c-a569-57bdadea0e24" providerId="AD" clId="Web-{ACBF4928-3D2B-76FF-6782-6C7E7A93DE0D}" dt="2024-02-18T23:13:34.900" v="283" actId="20577"/>
          <ac:spMkLst>
            <pc:docMk/>
            <pc:sldMk cId="1962731782" sldId="266"/>
            <ac:spMk id="133" creationId="{B7124BD1-DD4E-FC7B-3A93-7E9DDF9B8413}"/>
          </ac:spMkLst>
        </pc:spChg>
        <pc:spChg chg="add mod">
          <ac:chgData name="Anurati Shekhar Kulkarni" userId="S::kulka148@purdue.edu::a984be0c-6a91-407c-a569-57bdadea0e24" providerId="AD" clId="Web-{ACBF4928-3D2B-76FF-6782-6C7E7A93DE0D}" dt="2024-02-18T23:13:02.400" v="277" actId="1076"/>
          <ac:spMkLst>
            <pc:docMk/>
            <pc:sldMk cId="1962731782" sldId="266"/>
            <ac:spMk id="134" creationId="{BDF84D63-F314-4FC0-9903-E7A4DFC0CA3A}"/>
          </ac:spMkLst>
        </pc:spChg>
        <pc:spChg chg="add mod">
          <ac:chgData name="Anurati Shekhar Kulkarni" userId="S::kulka148@purdue.edu::a984be0c-6a91-407c-a569-57bdadea0e24" providerId="AD" clId="Web-{ACBF4928-3D2B-76FF-6782-6C7E7A93DE0D}" dt="2024-02-18T23:13:15.603" v="281" actId="1076"/>
          <ac:spMkLst>
            <pc:docMk/>
            <pc:sldMk cId="1962731782" sldId="266"/>
            <ac:spMk id="135" creationId="{1CE16632-0C44-2EC4-774D-623AF9D11C94}"/>
          </ac:spMkLst>
        </pc:spChg>
        <pc:spChg chg="add mod">
          <ac:chgData name="Anurati Shekhar Kulkarni" userId="S::kulka148@purdue.edu::a984be0c-6a91-407c-a569-57bdadea0e24" providerId="AD" clId="Web-{ACBF4928-3D2B-76FF-6782-6C7E7A93DE0D}" dt="2024-02-18T23:14:44.775" v="305" actId="1076"/>
          <ac:spMkLst>
            <pc:docMk/>
            <pc:sldMk cId="1962731782" sldId="266"/>
            <ac:spMk id="136" creationId="{EBF232E5-E8D9-F706-CA1A-1DBFA94CBD63}"/>
          </ac:spMkLst>
        </pc:spChg>
        <pc:spChg chg="add del">
          <ac:chgData name="Anurati Shekhar Kulkarni" userId="S::kulka148@purdue.edu::a984be0c-6a91-407c-a569-57bdadea0e24" providerId="AD" clId="Web-{ACBF4928-3D2B-76FF-6782-6C7E7A93DE0D}" dt="2024-02-18T23:13:51.384" v="289"/>
          <ac:spMkLst>
            <pc:docMk/>
            <pc:sldMk cId="1962731782" sldId="266"/>
            <ac:spMk id="137" creationId="{EFA3BE1F-3F3C-9583-A2DD-B31625ADC3F3}"/>
          </ac:spMkLst>
        </pc:spChg>
        <pc:spChg chg="add del mod">
          <ac:chgData name="Anurati Shekhar Kulkarni" userId="S::kulka148@purdue.edu::a984be0c-6a91-407c-a569-57bdadea0e24" providerId="AD" clId="Web-{ACBF4928-3D2B-76FF-6782-6C7E7A93DE0D}" dt="2024-02-18T23:14:29.618" v="300"/>
          <ac:spMkLst>
            <pc:docMk/>
            <pc:sldMk cId="1962731782" sldId="266"/>
            <ac:spMk id="138" creationId="{B18E523D-442E-EB6C-8501-4CBD844B95BF}"/>
          </ac:spMkLst>
        </pc:spChg>
        <pc:spChg chg="add del">
          <ac:chgData name="Anurati Shekhar Kulkarni" userId="S::kulka148@purdue.edu::a984be0c-6a91-407c-a569-57bdadea0e24" providerId="AD" clId="Web-{ACBF4928-3D2B-76FF-6782-6C7E7A93DE0D}" dt="2024-02-18T23:14:17.368" v="292"/>
          <ac:spMkLst>
            <pc:docMk/>
            <pc:sldMk cId="1962731782" sldId="266"/>
            <ac:spMk id="139" creationId="{18306EF8-442A-E081-BA91-3D89A2DC80F9}"/>
          </ac:spMkLst>
        </pc:spChg>
        <pc:spChg chg="add del">
          <ac:chgData name="Anurati Shekhar Kulkarni" userId="S::kulka148@purdue.edu::a984be0c-6a91-407c-a569-57bdadea0e24" providerId="AD" clId="Web-{ACBF4928-3D2B-76FF-6782-6C7E7A93DE0D}" dt="2024-02-18T23:14:17.431" v="294"/>
          <ac:spMkLst>
            <pc:docMk/>
            <pc:sldMk cId="1962731782" sldId="266"/>
            <ac:spMk id="140" creationId="{95043638-A585-088E-7260-E283101D9A5F}"/>
          </ac:spMkLst>
        </pc:spChg>
        <pc:spChg chg="add del">
          <ac:chgData name="Anurati Shekhar Kulkarni" userId="S::kulka148@purdue.edu::a984be0c-6a91-407c-a569-57bdadea0e24" providerId="AD" clId="Web-{ACBF4928-3D2B-76FF-6782-6C7E7A93DE0D}" dt="2024-02-18T23:14:20.728" v="296"/>
          <ac:spMkLst>
            <pc:docMk/>
            <pc:sldMk cId="1962731782" sldId="266"/>
            <ac:spMk id="141" creationId="{8D1AFBAE-22D6-E1FE-5B4A-680AE333A5F5}"/>
          </ac:spMkLst>
        </pc:spChg>
        <pc:spChg chg="add del">
          <ac:chgData name="Anurati Shekhar Kulkarni" userId="S::kulka148@purdue.edu::a984be0c-6a91-407c-a569-57bdadea0e24" providerId="AD" clId="Web-{ACBF4928-3D2B-76FF-6782-6C7E7A93DE0D}" dt="2024-02-18T23:14:44.728" v="304"/>
          <ac:spMkLst>
            <pc:docMk/>
            <pc:sldMk cId="1962731782" sldId="266"/>
            <ac:spMk id="142" creationId="{17EE528D-99A7-DBFF-F9B5-A6A16F6F3654}"/>
          </ac:spMkLst>
        </pc:spChg>
        <pc:spChg chg="add del">
          <ac:chgData name="Anurati Shekhar Kulkarni" userId="S::kulka148@purdue.edu::a984be0c-6a91-407c-a569-57bdadea0e24" providerId="AD" clId="Web-{ACBF4928-3D2B-76FF-6782-6C7E7A93DE0D}" dt="2024-02-18T23:14:49.697" v="307"/>
          <ac:spMkLst>
            <pc:docMk/>
            <pc:sldMk cId="1962731782" sldId="266"/>
            <ac:spMk id="143" creationId="{119DB80C-A24D-6D6C-502B-D20A9317D065}"/>
          </ac:spMkLst>
        </pc:spChg>
        <pc:spChg chg="add del">
          <ac:chgData name="Anurati Shekhar Kulkarni" userId="S::kulka148@purdue.edu::a984be0c-6a91-407c-a569-57bdadea0e24" providerId="AD" clId="Web-{ACBF4928-3D2B-76FF-6782-6C7E7A93DE0D}" dt="2024-02-18T23:14:52.400" v="309"/>
          <ac:spMkLst>
            <pc:docMk/>
            <pc:sldMk cId="1962731782" sldId="266"/>
            <ac:spMk id="144" creationId="{7B91F16E-88E4-2167-9119-C83CCCBD31A2}"/>
          </ac:spMkLst>
        </pc:spChg>
        <pc:graphicFrameChg chg="del modGraphic">
          <ac:chgData name="Anurati Shekhar Kulkarni" userId="S::kulka148@purdue.edu::a984be0c-6a91-407c-a569-57bdadea0e24" providerId="AD" clId="Web-{ACBF4928-3D2B-76FF-6782-6C7E7A93DE0D}" dt="2024-02-18T23:07:33.086" v="137"/>
          <ac:graphicFrameMkLst>
            <pc:docMk/>
            <pc:sldMk cId="1962731782" sldId="266"/>
            <ac:graphicFrameMk id="4" creationId="{91C1E5A9-FE04-06FC-75ED-6686DD75E726}"/>
          </ac:graphicFrameMkLst>
        </pc:graphicFrameChg>
      </pc:sldChg>
      <pc:sldChg chg="modSp">
        <pc:chgData name="Anurati Shekhar Kulkarni" userId="S::kulka148@purdue.edu::a984be0c-6a91-407c-a569-57bdadea0e24" providerId="AD" clId="Web-{ACBF4928-3D2B-76FF-6782-6C7E7A93DE0D}" dt="2024-02-18T23:08:08.055" v="145" actId="20577"/>
        <pc:sldMkLst>
          <pc:docMk/>
          <pc:sldMk cId="362691763" sldId="270"/>
        </pc:sldMkLst>
        <pc:spChg chg="mod">
          <ac:chgData name="Anurati Shekhar Kulkarni" userId="S::kulka148@purdue.edu::a984be0c-6a91-407c-a569-57bdadea0e24" providerId="AD" clId="Web-{ACBF4928-3D2B-76FF-6782-6C7E7A93DE0D}" dt="2024-02-18T23:06:49.883" v="131"/>
          <ac:spMkLst>
            <pc:docMk/>
            <pc:sldMk cId="362691763" sldId="270"/>
            <ac:spMk id="2" creationId="{4B82D0BF-3226-16EA-6B54-8EA8873F3BBA}"/>
          </ac:spMkLst>
        </pc:spChg>
        <pc:spChg chg="mod">
          <ac:chgData name="Anurati Shekhar Kulkarni" userId="S::kulka148@purdue.edu::a984be0c-6a91-407c-a569-57bdadea0e24" providerId="AD" clId="Web-{ACBF4928-3D2B-76FF-6782-6C7E7A93DE0D}" dt="2024-02-18T23:08:08.055" v="145" actId="20577"/>
          <ac:spMkLst>
            <pc:docMk/>
            <pc:sldMk cId="362691763" sldId="270"/>
            <ac:spMk id="12" creationId="{53FA4C43-6A87-AB99-A6B3-9CEDFE658FC2}"/>
          </ac:spMkLst>
        </pc:spChg>
        <pc:spChg chg="mod">
          <ac:chgData name="Anurati Shekhar Kulkarni" userId="S::kulka148@purdue.edu::a984be0c-6a91-407c-a569-57bdadea0e24" providerId="AD" clId="Web-{ACBF4928-3D2B-76FF-6782-6C7E7A93DE0D}" dt="2024-02-18T23:06:50.008" v="133"/>
          <ac:spMkLst>
            <pc:docMk/>
            <pc:sldMk cId="362691763" sldId="270"/>
            <ac:spMk id="13" creationId="{96F9A1B9-615C-802E-0E33-1E2A8E725C6C}"/>
          </ac:spMkLst>
        </pc:spChg>
        <pc:spChg chg="mod">
          <ac:chgData name="Anurati Shekhar Kulkarni" userId="S::kulka148@purdue.edu::a984be0c-6a91-407c-a569-57bdadea0e24" providerId="AD" clId="Web-{ACBF4928-3D2B-76FF-6782-6C7E7A93DE0D}" dt="2024-02-18T23:06:50.039" v="134"/>
          <ac:spMkLst>
            <pc:docMk/>
            <pc:sldMk cId="362691763" sldId="270"/>
            <ac:spMk id="14" creationId="{9FE8724C-98CC-87AF-BCCE-1BACE8342ADF}"/>
          </ac:spMkLst>
        </pc:spChg>
        <pc:spChg chg="mod">
          <ac:chgData name="Anurati Shekhar Kulkarni" userId="S::kulka148@purdue.edu::a984be0c-6a91-407c-a569-57bdadea0e24" providerId="AD" clId="Web-{ACBF4928-3D2B-76FF-6782-6C7E7A93DE0D}" dt="2024-02-18T23:06:50.071" v="135"/>
          <ac:spMkLst>
            <pc:docMk/>
            <pc:sldMk cId="362691763" sldId="270"/>
            <ac:spMk id="15" creationId="{53365362-B480-DD0C-18C2-983DFE2B43C3}"/>
          </ac:spMkLst>
        </pc:spChg>
        <pc:spChg chg="mod">
          <ac:chgData name="Anurati Shekhar Kulkarni" userId="S::kulka148@purdue.edu::a984be0c-6a91-407c-a569-57bdadea0e24" providerId="AD" clId="Web-{ACBF4928-3D2B-76FF-6782-6C7E7A93DE0D}" dt="2024-02-18T23:06:49.868" v="130"/>
          <ac:spMkLst>
            <pc:docMk/>
            <pc:sldMk cId="362691763" sldId="270"/>
            <ac:spMk id="17" creationId="{3474D51C-A375-8CBA-8DEC-B3713F854032}"/>
          </ac:spMkLst>
        </pc:spChg>
        <pc:graphicFrameChg chg="mod modGraphic">
          <ac:chgData name="Anurati Shekhar Kulkarni" userId="S::kulka148@purdue.edu::a984be0c-6a91-407c-a569-57bdadea0e24" providerId="AD" clId="Web-{ACBF4928-3D2B-76FF-6782-6C7E7A93DE0D}" dt="2024-02-18T23:06:50.274" v="136" actId="20577"/>
          <ac:graphicFrameMkLst>
            <pc:docMk/>
            <pc:sldMk cId="362691763" sldId="270"/>
            <ac:graphicFrameMk id="5" creationId="{A7776A2F-8F8B-15BF-A3D1-2DCC84913EB7}"/>
          </ac:graphicFrameMkLst>
        </pc:graphicFrameChg>
      </pc:sldChg>
      <pc:sldChg chg="addSp delSp modSp add replId">
        <pc:chgData name="Anurati Shekhar Kulkarni" userId="S::kulka148@purdue.edu::a984be0c-6a91-407c-a569-57bdadea0e24" providerId="AD" clId="Web-{ACBF4928-3D2B-76FF-6782-6C7E7A93DE0D}" dt="2024-02-18T23:08:01.790" v="144"/>
        <pc:sldMkLst>
          <pc:docMk/>
          <pc:sldMk cId="1549273774" sldId="271"/>
        </pc:sldMkLst>
        <pc:spChg chg="add del">
          <ac:chgData name="Anurati Shekhar Kulkarni" userId="S::kulka148@purdue.edu::a984be0c-6a91-407c-a569-57bdadea0e24" providerId="AD" clId="Web-{ACBF4928-3D2B-76FF-6782-6C7E7A93DE0D}" dt="2024-02-18T23:07:58.774" v="142"/>
          <ac:spMkLst>
            <pc:docMk/>
            <pc:sldMk cId="1549273774" sldId="271"/>
            <ac:spMk id="3" creationId="{6DF6A1E6-B058-ECDC-95D1-4DEE2C575EA9}"/>
          </ac:spMkLst>
        </pc:spChg>
        <pc:spChg chg="add mod">
          <ac:chgData name="Anurati Shekhar Kulkarni" userId="S::kulka148@purdue.edu::a984be0c-6a91-407c-a569-57bdadea0e24" providerId="AD" clId="Web-{ACBF4928-3D2B-76FF-6782-6C7E7A93DE0D}" dt="2024-02-18T23:08:01.790" v="144"/>
          <ac:spMkLst>
            <pc:docMk/>
            <pc:sldMk cId="1549273774" sldId="271"/>
            <ac:spMk id="4" creationId="{1C57DFDB-F08A-C451-7653-7EF0FE349D0F}"/>
          </ac:spMkLst>
        </pc:spChg>
      </pc:sldChg>
      <pc:sldChg chg="modSp add replId">
        <pc:chgData name="Anurati Shekhar Kulkarni" userId="S::kulka148@purdue.edu::a984be0c-6a91-407c-a569-57bdadea0e24" providerId="AD" clId="Web-{ACBF4928-3D2B-76FF-6782-6C7E7A93DE0D}" dt="2024-02-18T23:15:02.103" v="313" actId="20577"/>
        <pc:sldMkLst>
          <pc:docMk/>
          <pc:sldMk cId="1119550863" sldId="272"/>
        </pc:sldMkLst>
        <pc:spChg chg="mod">
          <ac:chgData name="Anurati Shekhar Kulkarni" userId="S::kulka148@purdue.edu::a984be0c-6a91-407c-a569-57bdadea0e24" providerId="AD" clId="Web-{ACBF4928-3D2B-76FF-6782-6C7E7A93DE0D}" dt="2024-02-18T23:15:02.103" v="313" actId="20577"/>
          <ac:spMkLst>
            <pc:docMk/>
            <pc:sldMk cId="1119550863" sldId="272"/>
            <ac:spMk id="133" creationId="{B7124BD1-DD4E-FC7B-3A93-7E9DDF9B8413}"/>
          </ac:spMkLst>
        </pc:spChg>
        <pc:spChg chg="mod">
          <ac:chgData name="Anurati Shekhar Kulkarni" userId="S::kulka148@purdue.edu::a984be0c-6a91-407c-a569-57bdadea0e24" providerId="AD" clId="Web-{ACBF4928-3D2B-76FF-6782-6C7E7A93DE0D}" dt="2024-02-18T23:14:57.634" v="311" actId="1076"/>
          <ac:spMkLst>
            <pc:docMk/>
            <pc:sldMk cId="1119550863" sldId="272"/>
            <ac:spMk id="136" creationId="{EBF232E5-E8D9-F706-CA1A-1DBFA94CBD63}"/>
          </ac:spMkLst>
        </pc:spChg>
      </pc:sldChg>
    </pc:docChg>
  </pc:docChgLst>
  <pc:docChgLst>
    <pc:chgData name="Anurati Shekhar Kulkarni" userId="S::kulka148@purdue.edu::a984be0c-6a91-407c-a569-57bdadea0e24" providerId="AD" clId="Web-{D1F54082-6636-53AB-D2B9-62E1D4E68074}"/>
    <pc:docChg chg="addSld delSld modSld">
      <pc:chgData name="Anurati Shekhar Kulkarni" userId="S::kulka148@purdue.edu::a984be0c-6a91-407c-a569-57bdadea0e24" providerId="AD" clId="Web-{D1F54082-6636-53AB-D2B9-62E1D4E68074}" dt="2024-02-17T19:42:22.025" v="1674" actId="14100"/>
      <pc:docMkLst>
        <pc:docMk/>
      </pc:docMkLst>
      <pc:sldChg chg="modSp">
        <pc:chgData name="Anurati Shekhar Kulkarni" userId="S::kulka148@purdue.edu::a984be0c-6a91-407c-a569-57bdadea0e24" providerId="AD" clId="Web-{D1F54082-6636-53AB-D2B9-62E1D4E68074}" dt="2024-02-17T19:14:47.294" v="104"/>
        <pc:sldMkLst>
          <pc:docMk/>
          <pc:sldMk cId="1461779348" sldId="258"/>
        </pc:sldMkLst>
        <pc:spChg chg="mod">
          <ac:chgData name="Anurati Shekhar Kulkarni" userId="S::kulka148@purdue.edu::a984be0c-6a91-407c-a569-57bdadea0e24" providerId="AD" clId="Web-{D1F54082-6636-53AB-D2B9-62E1D4E68074}" dt="2024-02-17T19:11:40.539" v="82" actId="20577"/>
          <ac:spMkLst>
            <pc:docMk/>
            <pc:sldMk cId="1461779348" sldId="258"/>
            <ac:spMk id="2" creationId="{2629A8ED-30B3-00D5-A628-DC6B4286FEA8}"/>
          </ac:spMkLst>
        </pc:spChg>
        <pc:spChg chg="mod">
          <ac:chgData name="Anurati Shekhar Kulkarni" userId="S::kulka148@purdue.edu::a984be0c-6a91-407c-a569-57bdadea0e24" providerId="AD" clId="Web-{D1F54082-6636-53AB-D2B9-62E1D4E68074}" dt="2024-02-17T19:11:48.164" v="83" actId="1076"/>
          <ac:spMkLst>
            <pc:docMk/>
            <pc:sldMk cId="1461779348" sldId="258"/>
            <ac:spMk id="6" creationId="{0BBF35A2-EF0F-0E42-8D29-6424CDA30018}"/>
          </ac:spMkLst>
        </pc:spChg>
        <pc:graphicFrameChg chg="modGraphic">
          <ac:chgData name="Anurati Shekhar Kulkarni" userId="S::kulka148@purdue.edu::a984be0c-6a91-407c-a569-57bdadea0e24" providerId="AD" clId="Web-{D1F54082-6636-53AB-D2B9-62E1D4E68074}" dt="2024-02-17T19:14:47.294" v="104"/>
          <ac:graphicFrameMkLst>
            <pc:docMk/>
            <pc:sldMk cId="1461779348" sldId="258"/>
            <ac:graphicFrameMk id="5" creationId="{D067FF0B-546C-6A0C-E910-2A2D2887B58E}"/>
          </ac:graphicFrameMkLst>
        </pc:graphicFrameChg>
      </pc:sldChg>
      <pc:sldChg chg="modSp">
        <pc:chgData name="Anurati Shekhar Kulkarni" userId="S::kulka148@purdue.edu::a984be0c-6a91-407c-a569-57bdadea0e24" providerId="AD" clId="Web-{D1F54082-6636-53AB-D2B9-62E1D4E68074}" dt="2024-02-17T19:12:49.119" v="87" actId="1076"/>
        <pc:sldMkLst>
          <pc:docMk/>
          <pc:sldMk cId="3099302045" sldId="259"/>
        </pc:sldMkLst>
        <pc:spChg chg="mod">
          <ac:chgData name="Anurati Shekhar Kulkarni" userId="S::kulka148@purdue.edu::a984be0c-6a91-407c-a569-57bdadea0e24" providerId="AD" clId="Web-{D1F54082-6636-53AB-D2B9-62E1D4E68074}" dt="2024-02-17T19:12:44.463" v="86" actId="20577"/>
          <ac:spMkLst>
            <pc:docMk/>
            <pc:sldMk cId="3099302045" sldId="259"/>
            <ac:spMk id="2" creationId="{2AF3D32F-4577-CBC1-C216-58C830B628FC}"/>
          </ac:spMkLst>
        </pc:spChg>
        <pc:spChg chg="mod">
          <ac:chgData name="Anurati Shekhar Kulkarni" userId="S::kulka148@purdue.edu::a984be0c-6a91-407c-a569-57bdadea0e24" providerId="AD" clId="Web-{D1F54082-6636-53AB-D2B9-62E1D4E68074}" dt="2024-02-17T19:12:49.119" v="87" actId="1076"/>
          <ac:spMkLst>
            <pc:docMk/>
            <pc:sldMk cId="3099302045" sldId="259"/>
            <ac:spMk id="4" creationId="{25A06E53-31B7-21D3-ADFC-35E97B4ACCED}"/>
          </ac:spMkLst>
        </pc:spChg>
        <pc:graphicFrameChg chg="modGraphic">
          <ac:chgData name="Anurati Shekhar Kulkarni" userId="S::kulka148@purdue.edu::a984be0c-6a91-407c-a569-57bdadea0e24" providerId="AD" clId="Web-{D1F54082-6636-53AB-D2B9-62E1D4E68074}" dt="2024-02-17T19:09:57.599" v="21" actId="20577"/>
          <ac:graphicFrameMkLst>
            <pc:docMk/>
            <pc:sldMk cId="3099302045" sldId="259"/>
            <ac:graphicFrameMk id="5" creationId="{212710DD-C16E-C3CF-846C-7743D9480724}"/>
          </ac:graphicFrameMkLst>
        </pc:graphicFrameChg>
      </pc:sldChg>
      <pc:sldChg chg="modSp">
        <pc:chgData name="Anurati Shekhar Kulkarni" userId="S::kulka148@purdue.edu::a984be0c-6a91-407c-a569-57bdadea0e24" providerId="AD" clId="Web-{D1F54082-6636-53AB-D2B9-62E1D4E68074}" dt="2024-02-17T19:15:50.983" v="113"/>
        <pc:sldMkLst>
          <pc:docMk/>
          <pc:sldMk cId="548012592" sldId="261"/>
        </pc:sldMkLst>
        <pc:graphicFrameChg chg="mod modGraphic">
          <ac:chgData name="Anurati Shekhar Kulkarni" userId="S::kulka148@purdue.edu::a984be0c-6a91-407c-a569-57bdadea0e24" providerId="AD" clId="Web-{D1F54082-6636-53AB-D2B9-62E1D4E68074}" dt="2024-02-17T19:15:50.983" v="113"/>
          <ac:graphicFrameMkLst>
            <pc:docMk/>
            <pc:sldMk cId="548012592" sldId="261"/>
            <ac:graphicFrameMk id="5" creationId="{935B7927-52AB-084A-9B6A-AA8E00C1379B}"/>
          </ac:graphicFrameMkLst>
        </pc:graphicFrameChg>
      </pc:sldChg>
      <pc:sldChg chg="addSp delSp modSp new">
        <pc:chgData name="Anurati Shekhar Kulkarni" userId="S::kulka148@purdue.edu::a984be0c-6a91-407c-a569-57bdadea0e24" providerId="AD" clId="Web-{D1F54082-6636-53AB-D2B9-62E1D4E68074}" dt="2024-02-17T19:42:07.634" v="1673" actId="1076"/>
        <pc:sldMkLst>
          <pc:docMk/>
          <pc:sldMk cId="4199663540" sldId="262"/>
        </pc:sldMkLst>
        <pc:spChg chg="mod">
          <ac:chgData name="Anurati Shekhar Kulkarni" userId="S::kulka148@purdue.edu::a984be0c-6a91-407c-a569-57bdadea0e24" providerId="AD" clId="Web-{D1F54082-6636-53AB-D2B9-62E1D4E68074}" dt="2024-02-17T19:20:14.287" v="126" actId="20577"/>
          <ac:spMkLst>
            <pc:docMk/>
            <pc:sldMk cId="4199663540" sldId="262"/>
            <ac:spMk id="2" creationId="{093EE833-6909-CB1C-03DF-96B2EE584E91}"/>
          </ac:spMkLst>
        </pc:spChg>
        <pc:spChg chg="add del mod">
          <ac:chgData name="Anurati Shekhar Kulkarni" userId="S::kulka148@purdue.edu::a984be0c-6a91-407c-a569-57bdadea0e24" providerId="AD" clId="Web-{D1F54082-6636-53AB-D2B9-62E1D4E68074}" dt="2024-02-17T19:25:10.248" v="509"/>
          <ac:spMkLst>
            <pc:docMk/>
            <pc:sldMk cId="4199663540" sldId="262"/>
            <ac:spMk id="3" creationId="{E84CBC1C-8F9B-5109-EF7E-D18CFCF65850}"/>
          </ac:spMkLst>
        </pc:spChg>
        <pc:spChg chg="add mod ord">
          <ac:chgData name="Anurati Shekhar Kulkarni" userId="S::kulka148@purdue.edu::a984be0c-6a91-407c-a569-57bdadea0e24" providerId="AD" clId="Web-{D1F54082-6636-53AB-D2B9-62E1D4E68074}" dt="2024-02-17T19:19:57.880" v="122" actId="1076"/>
          <ac:spMkLst>
            <pc:docMk/>
            <pc:sldMk cId="4199663540" sldId="262"/>
            <ac:spMk id="4" creationId="{A7CE73D9-05C3-41B0-1BF3-88E8DFDF5198}"/>
          </ac:spMkLst>
        </pc:spChg>
        <pc:spChg chg="add del mod">
          <ac:chgData name="Anurati Shekhar Kulkarni" userId="S::kulka148@purdue.edu::a984be0c-6a91-407c-a569-57bdadea0e24" providerId="AD" clId="Web-{D1F54082-6636-53AB-D2B9-62E1D4E68074}" dt="2024-02-17T19:29:39.364" v="586"/>
          <ac:spMkLst>
            <pc:docMk/>
            <pc:sldMk cId="4199663540" sldId="262"/>
            <ac:spMk id="66" creationId="{46F98688-B149-9C41-279D-47D0126B7769}"/>
          </ac:spMkLst>
        </pc:spChg>
        <pc:spChg chg="add del">
          <ac:chgData name="Anurati Shekhar Kulkarni" userId="S::kulka148@purdue.edu::a984be0c-6a91-407c-a569-57bdadea0e24" providerId="AD" clId="Web-{D1F54082-6636-53AB-D2B9-62E1D4E68074}" dt="2024-02-17T19:26:32.953" v="520"/>
          <ac:spMkLst>
            <pc:docMk/>
            <pc:sldMk cId="4199663540" sldId="262"/>
            <ac:spMk id="67" creationId="{3F590F15-9778-85CE-3AB9-15398E9505C0}"/>
          </ac:spMkLst>
        </pc:spChg>
        <pc:spChg chg="add mod">
          <ac:chgData name="Anurati Shekhar Kulkarni" userId="S::kulka148@purdue.edu::a984be0c-6a91-407c-a569-57bdadea0e24" providerId="AD" clId="Web-{D1F54082-6636-53AB-D2B9-62E1D4E68074}" dt="2024-02-17T19:41:00.538" v="1665" actId="1076"/>
          <ac:spMkLst>
            <pc:docMk/>
            <pc:sldMk cId="4199663540" sldId="262"/>
            <ac:spMk id="68" creationId="{FED26F23-51F7-4CB6-21E9-7140D9807660}"/>
          </ac:spMkLst>
        </pc:spChg>
        <pc:spChg chg="add mod">
          <ac:chgData name="Anurati Shekhar Kulkarni" userId="S::kulka148@purdue.edu::a984be0c-6a91-407c-a569-57bdadea0e24" providerId="AD" clId="Web-{D1F54082-6636-53AB-D2B9-62E1D4E68074}" dt="2024-02-17T19:42:07.634" v="1673" actId="1076"/>
          <ac:spMkLst>
            <pc:docMk/>
            <pc:sldMk cId="4199663540" sldId="262"/>
            <ac:spMk id="69" creationId="{BCA16A82-A89C-F8DE-C0AC-18B6F1292087}"/>
          </ac:spMkLst>
        </pc:spChg>
        <pc:spChg chg="add del mod ord">
          <ac:chgData name="Anurati Shekhar Kulkarni" userId="S::kulka148@purdue.edu::a984be0c-6a91-407c-a569-57bdadea0e24" providerId="AD" clId="Web-{D1F54082-6636-53AB-D2B9-62E1D4E68074}" dt="2024-02-17T19:32:44.275" v="799"/>
          <ac:spMkLst>
            <pc:docMk/>
            <pc:sldMk cId="4199663540" sldId="262"/>
            <ac:spMk id="70" creationId="{C7D3D619-B1B0-9FFA-9A24-2C3EA8B16B17}"/>
          </ac:spMkLst>
        </pc:spChg>
        <pc:spChg chg="add del mod">
          <ac:chgData name="Anurati Shekhar Kulkarni" userId="S::kulka148@purdue.edu::a984be0c-6a91-407c-a569-57bdadea0e24" providerId="AD" clId="Web-{D1F54082-6636-53AB-D2B9-62E1D4E68074}" dt="2024-02-17T19:29:54.240" v="589"/>
          <ac:spMkLst>
            <pc:docMk/>
            <pc:sldMk cId="4199663540" sldId="262"/>
            <ac:spMk id="72" creationId="{3FA08E04-E8A1-7EEA-8855-A65B89F8A295}"/>
          </ac:spMkLst>
        </pc:spChg>
        <pc:spChg chg="add del">
          <ac:chgData name="Anurati Shekhar Kulkarni" userId="S::kulka148@purdue.edu::a984be0c-6a91-407c-a569-57bdadea0e24" providerId="AD" clId="Web-{D1F54082-6636-53AB-D2B9-62E1D4E68074}" dt="2024-02-17T19:29:49.833" v="588"/>
          <ac:spMkLst>
            <pc:docMk/>
            <pc:sldMk cId="4199663540" sldId="262"/>
            <ac:spMk id="73" creationId="{A9E3123C-F542-28ED-AD64-7D4008EFCC9E}"/>
          </ac:spMkLst>
        </pc:spChg>
        <pc:spChg chg="add del">
          <ac:chgData name="Anurati Shekhar Kulkarni" userId="S::kulka148@purdue.edu::a984be0c-6a91-407c-a569-57bdadea0e24" providerId="AD" clId="Web-{D1F54082-6636-53AB-D2B9-62E1D4E68074}" dt="2024-02-17T19:30:01.302" v="591"/>
          <ac:spMkLst>
            <pc:docMk/>
            <pc:sldMk cId="4199663540" sldId="262"/>
            <ac:spMk id="74" creationId="{FC5E364F-648F-EFB3-34FF-9B6429B911AC}"/>
          </ac:spMkLst>
        </pc:spChg>
        <pc:spChg chg="add del mod">
          <ac:chgData name="Anurati Shekhar Kulkarni" userId="S::kulka148@purdue.edu::a984be0c-6a91-407c-a569-57bdadea0e24" providerId="AD" clId="Web-{D1F54082-6636-53AB-D2B9-62E1D4E68074}" dt="2024-02-17T19:32:56.448" v="805"/>
          <ac:spMkLst>
            <pc:docMk/>
            <pc:sldMk cId="4199663540" sldId="262"/>
            <ac:spMk id="75" creationId="{1DEE64ED-DF96-3513-D601-0FBAE9DC1508}"/>
          </ac:spMkLst>
        </pc:spChg>
        <pc:spChg chg="add del mod">
          <ac:chgData name="Anurati Shekhar Kulkarni" userId="S::kulka148@purdue.edu::a984be0c-6a91-407c-a569-57bdadea0e24" providerId="AD" clId="Web-{D1F54082-6636-53AB-D2B9-62E1D4E68074}" dt="2024-02-17T19:35:47.530" v="1387"/>
          <ac:spMkLst>
            <pc:docMk/>
            <pc:sldMk cId="4199663540" sldId="262"/>
            <ac:spMk id="76" creationId="{7D3536E3-F9A4-305E-6435-067775EED15E}"/>
          </ac:spMkLst>
        </pc:spChg>
        <pc:spChg chg="add mod">
          <ac:chgData name="Anurati Shekhar Kulkarni" userId="S::kulka148@purdue.edu::a984be0c-6a91-407c-a569-57bdadea0e24" providerId="AD" clId="Web-{D1F54082-6636-53AB-D2B9-62E1D4E68074}" dt="2024-02-17T19:37:47.315" v="1590" actId="20577"/>
          <ac:spMkLst>
            <pc:docMk/>
            <pc:sldMk cId="4199663540" sldId="262"/>
            <ac:spMk id="77" creationId="{BA90F300-4E66-9C0D-3875-F5431027BC02}"/>
          </ac:spMkLst>
        </pc:spChg>
        <pc:spChg chg="add del">
          <ac:chgData name="Anurati Shekhar Kulkarni" userId="S::kulka148@purdue.edu::a984be0c-6a91-407c-a569-57bdadea0e24" providerId="AD" clId="Web-{D1F54082-6636-53AB-D2B9-62E1D4E68074}" dt="2024-02-17T19:38:01.424" v="1592"/>
          <ac:spMkLst>
            <pc:docMk/>
            <pc:sldMk cId="4199663540" sldId="262"/>
            <ac:spMk id="78" creationId="{3E4E069E-256F-BC3A-7499-9393EE7BD101}"/>
          </ac:spMkLst>
        </pc:spChg>
        <pc:spChg chg="add mod ord">
          <ac:chgData name="Anurati Shekhar Kulkarni" userId="S::kulka148@purdue.edu::a984be0c-6a91-407c-a569-57bdadea0e24" providerId="AD" clId="Web-{D1F54082-6636-53AB-D2B9-62E1D4E68074}" dt="2024-02-17T19:38:07.518" v="1596"/>
          <ac:spMkLst>
            <pc:docMk/>
            <pc:sldMk cId="4199663540" sldId="262"/>
            <ac:spMk id="79" creationId="{BD885771-6C27-13E1-2961-45361F68EF06}"/>
          </ac:spMkLst>
        </pc:spChg>
        <pc:spChg chg="add del">
          <ac:chgData name="Anurati Shekhar Kulkarni" userId="S::kulka148@purdue.edu::a984be0c-6a91-407c-a569-57bdadea0e24" providerId="AD" clId="Web-{D1F54082-6636-53AB-D2B9-62E1D4E68074}" dt="2024-02-17T19:38:18.300" v="1598"/>
          <ac:spMkLst>
            <pc:docMk/>
            <pc:sldMk cId="4199663540" sldId="262"/>
            <ac:spMk id="80" creationId="{0E929303-79E1-8108-07AF-F958815E4DC8}"/>
          </ac:spMkLst>
        </pc:spChg>
        <pc:spChg chg="add mod ord">
          <ac:chgData name="Anurati Shekhar Kulkarni" userId="S::kulka148@purdue.edu::a984be0c-6a91-407c-a569-57bdadea0e24" providerId="AD" clId="Web-{D1F54082-6636-53AB-D2B9-62E1D4E68074}" dt="2024-02-17T19:38:29.081" v="1603" actId="1076"/>
          <ac:spMkLst>
            <pc:docMk/>
            <pc:sldMk cId="4199663540" sldId="262"/>
            <ac:spMk id="81" creationId="{DF2D50A3-02E8-CBB1-7181-BC019FDF397A}"/>
          </ac:spMkLst>
        </pc:spChg>
        <pc:spChg chg="add mod ord">
          <ac:chgData name="Anurati Shekhar Kulkarni" userId="S::kulka148@purdue.edu::a984be0c-6a91-407c-a569-57bdadea0e24" providerId="AD" clId="Web-{D1F54082-6636-53AB-D2B9-62E1D4E68074}" dt="2024-02-17T19:40:56.648" v="1664" actId="14100"/>
          <ac:spMkLst>
            <pc:docMk/>
            <pc:sldMk cId="4199663540" sldId="262"/>
            <ac:spMk id="82" creationId="{3FC6A401-66F3-96C5-E13C-33F1924BE906}"/>
          </ac:spMkLst>
        </pc:spChg>
        <pc:graphicFrameChg chg="add del">
          <ac:chgData name="Anurati Shekhar Kulkarni" userId="S::kulka148@purdue.edu::a984be0c-6a91-407c-a569-57bdadea0e24" providerId="AD" clId="Web-{D1F54082-6636-53AB-D2B9-62E1D4E68074}" dt="2024-02-17T19:24:08.606" v="499"/>
          <ac:graphicFrameMkLst>
            <pc:docMk/>
            <pc:sldMk cId="4199663540" sldId="262"/>
            <ac:graphicFrameMk id="6" creationId="{C9730F03-DD1F-FE3D-4CAC-0C66ED8E3395}"/>
          </ac:graphicFrameMkLst>
        </pc:graphicFrameChg>
        <pc:graphicFrameChg chg="add del">
          <ac:chgData name="Anurati Shekhar Kulkarni" userId="S::kulka148@purdue.edu::a984be0c-6a91-407c-a569-57bdadea0e24" providerId="AD" clId="Web-{D1F54082-6636-53AB-D2B9-62E1D4E68074}" dt="2024-02-17T19:24:14.887" v="501"/>
          <ac:graphicFrameMkLst>
            <pc:docMk/>
            <pc:sldMk cId="4199663540" sldId="262"/>
            <ac:graphicFrameMk id="8" creationId="{9FE589F0-A7BC-14E2-82DF-A36AD34D54AC}"/>
          </ac:graphicFrameMkLst>
        </pc:graphicFrameChg>
        <pc:graphicFrameChg chg="add del modGraphic">
          <ac:chgData name="Anurati Shekhar Kulkarni" userId="S::kulka148@purdue.edu::a984be0c-6a91-407c-a569-57bdadea0e24" providerId="AD" clId="Web-{D1F54082-6636-53AB-D2B9-62E1D4E68074}" dt="2024-02-17T19:24:41.591" v="507"/>
          <ac:graphicFrameMkLst>
            <pc:docMk/>
            <pc:sldMk cId="4199663540" sldId="262"/>
            <ac:graphicFrameMk id="10" creationId="{C9730F03-DD1F-FE3D-4CAC-0C66ED8E3395}"/>
          </ac:graphicFrameMkLst>
        </pc:graphicFrameChg>
        <pc:picChg chg="add mod">
          <ac:chgData name="Anurati Shekhar Kulkarni" userId="S::kulka148@purdue.edu::a984be0c-6a91-407c-a569-57bdadea0e24" providerId="AD" clId="Web-{D1F54082-6636-53AB-D2B9-62E1D4E68074}" dt="2024-02-17T19:41:07.554" v="1667" actId="1076"/>
          <ac:picMkLst>
            <pc:docMk/>
            <pc:sldMk cId="4199663540" sldId="262"/>
            <ac:picMk id="83" creationId="{039753E4-F058-2903-193D-F4DF9D47542C}"/>
          </ac:picMkLst>
        </pc:picChg>
        <pc:picChg chg="add mod">
          <ac:chgData name="Anurati Shekhar Kulkarni" userId="S::kulka148@purdue.edu::a984be0c-6a91-407c-a569-57bdadea0e24" providerId="AD" clId="Web-{D1F54082-6636-53AB-D2B9-62E1D4E68074}" dt="2024-02-17T19:41:11.242" v="1669" actId="1076"/>
          <ac:picMkLst>
            <pc:docMk/>
            <pc:sldMk cId="4199663540" sldId="262"/>
            <ac:picMk id="84" creationId="{E377DE9B-8E38-596E-118E-4B5FB87E579F}"/>
          </ac:picMkLst>
        </pc:picChg>
        <pc:picChg chg="add mod">
          <ac:chgData name="Anurati Shekhar Kulkarni" userId="S::kulka148@purdue.edu::a984be0c-6a91-407c-a569-57bdadea0e24" providerId="AD" clId="Web-{D1F54082-6636-53AB-D2B9-62E1D4E68074}" dt="2024-02-17T19:41:27.289" v="1671" actId="1076"/>
          <ac:picMkLst>
            <pc:docMk/>
            <pc:sldMk cId="4199663540" sldId="262"/>
            <ac:picMk id="85" creationId="{31518405-16E5-53C1-A7F3-5190265CCE4F}"/>
          </ac:picMkLst>
        </pc:picChg>
      </pc:sldChg>
      <pc:sldChg chg="modSp">
        <pc:chgData name="Anurati Shekhar Kulkarni" userId="S::kulka148@purdue.edu::a984be0c-6a91-407c-a569-57bdadea0e24" providerId="AD" clId="Web-{D1F54082-6636-53AB-D2B9-62E1D4E68074}" dt="2024-02-17T19:42:22.025" v="1674" actId="14100"/>
        <pc:sldMkLst>
          <pc:docMk/>
          <pc:sldMk cId="2054537189" sldId="263"/>
        </pc:sldMkLst>
        <pc:spChg chg="mod">
          <ac:chgData name="Anurati Shekhar Kulkarni" userId="S::kulka148@purdue.edu::a984be0c-6a91-407c-a569-57bdadea0e24" providerId="AD" clId="Web-{D1F54082-6636-53AB-D2B9-62E1D4E68074}" dt="2024-02-17T19:42:22.025" v="1674" actId="14100"/>
          <ac:spMkLst>
            <pc:docMk/>
            <pc:sldMk cId="2054537189" sldId="263"/>
            <ac:spMk id="4" creationId="{25A06E53-31B7-21D3-ADFC-35E97B4ACCED}"/>
          </ac:spMkLst>
        </pc:spChg>
      </pc:sldChg>
      <pc:sldChg chg="add del replId">
        <pc:chgData name="Anurati Shekhar Kulkarni" userId="S::kulka148@purdue.edu::a984be0c-6a91-407c-a569-57bdadea0e24" providerId="AD" clId="Web-{D1F54082-6636-53AB-D2B9-62E1D4E68074}" dt="2024-02-17T19:41:46.180" v="1672"/>
        <pc:sldMkLst>
          <pc:docMk/>
          <pc:sldMk cId="180707912" sldId="268"/>
        </pc:sldMkLst>
      </pc:sldChg>
    </pc:docChg>
  </pc:docChgLst>
  <pc:docChgLst>
    <pc:chgData name="Anurati Shekhar Kulkarni" userId="S::kulka148@purdue.edu::a984be0c-6a91-407c-a569-57bdadea0e24" providerId="AD" clId="Web-{37A21DA6-8A92-A053-5DA1-90B2372BD2E9}"/>
    <pc:docChg chg="addSld delSld modSld">
      <pc:chgData name="Anurati Shekhar Kulkarni" userId="S::kulka148@purdue.edu::a984be0c-6a91-407c-a569-57bdadea0e24" providerId="AD" clId="Web-{37A21DA6-8A92-A053-5DA1-90B2372BD2E9}" dt="2024-02-19T23:44:23.510" v="3086" actId="1076"/>
      <pc:docMkLst>
        <pc:docMk/>
      </pc:docMkLst>
      <pc:sldChg chg="addSp modSp">
        <pc:chgData name="Anurati Shekhar Kulkarni" userId="S::kulka148@purdue.edu::a984be0c-6a91-407c-a569-57bdadea0e24" providerId="AD" clId="Web-{37A21DA6-8A92-A053-5DA1-90B2372BD2E9}" dt="2024-02-19T19:04:09.138" v="211" actId="14100"/>
        <pc:sldMkLst>
          <pc:docMk/>
          <pc:sldMk cId="1085044425" sldId="257"/>
        </pc:sldMkLst>
        <pc:spChg chg="mod">
          <ac:chgData name="Anurati Shekhar Kulkarni" userId="S::kulka148@purdue.edu::a984be0c-6a91-407c-a569-57bdadea0e24" providerId="AD" clId="Web-{37A21DA6-8A92-A053-5DA1-90B2372BD2E9}" dt="2024-02-19T18:51:30.574" v="16" actId="1076"/>
          <ac:spMkLst>
            <pc:docMk/>
            <pc:sldMk cId="1085044425" sldId="257"/>
            <ac:spMk id="2" creationId="{4C43CEC1-DC14-3745-28C2-729B49FE331A}"/>
          </ac:spMkLst>
        </pc:spChg>
        <pc:spChg chg="mod">
          <ac:chgData name="Anurati Shekhar Kulkarni" userId="S::kulka148@purdue.edu::a984be0c-6a91-407c-a569-57bdadea0e24" providerId="AD" clId="Web-{37A21DA6-8A92-A053-5DA1-90B2372BD2E9}" dt="2024-02-19T18:51:38.199" v="17" actId="1076"/>
          <ac:spMkLst>
            <pc:docMk/>
            <pc:sldMk cId="1085044425" sldId="257"/>
            <ac:spMk id="4" creationId="{11C76F90-5A1D-7887-C0A2-DE4B811290C9}"/>
          </ac:spMkLst>
        </pc:spChg>
        <pc:spChg chg="add mod">
          <ac:chgData name="Anurati Shekhar Kulkarni" userId="S::kulka148@purdue.edu::a984be0c-6a91-407c-a569-57bdadea0e24" providerId="AD" clId="Web-{37A21DA6-8A92-A053-5DA1-90B2372BD2E9}" dt="2024-02-19T19:01:22.119" v="158" actId="20577"/>
          <ac:spMkLst>
            <pc:docMk/>
            <pc:sldMk cId="1085044425" sldId="257"/>
            <ac:spMk id="10" creationId="{B3086AF8-B0AA-D575-08CF-7B40D48D2F79}"/>
          </ac:spMkLst>
        </pc:spChg>
        <pc:spChg chg="add mod">
          <ac:chgData name="Anurati Shekhar Kulkarni" userId="S::kulka148@purdue.edu::a984be0c-6a91-407c-a569-57bdadea0e24" providerId="AD" clId="Web-{37A21DA6-8A92-A053-5DA1-90B2372BD2E9}" dt="2024-02-19T19:01:32.494" v="162" actId="20577"/>
          <ac:spMkLst>
            <pc:docMk/>
            <pc:sldMk cId="1085044425" sldId="257"/>
            <ac:spMk id="11" creationId="{44BD3B21-C66D-E754-38AC-B4BA469FB5B2}"/>
          </ac:spMkLst>
        </pc:spChg>
        <pc:spChg chg="add mod">
          <ac:chgData name="Anurati Shekhar Kulkarni" userId="S::kulka148@purdue.edu::a984be0c-6a91-407c-a569-57bdadea0e24" providerId="AD" clId="Web-{37A21DA6-8A92-A053-5DA1-90B2372BD2E9}" dt="2024-02-19T19:01:49.135" v="167" actId="20577"/>
          <ac:spMkLst>
            <pc:docMk/>
            <pc:sldMk cId="1085044425" sldId="257"/>
            <ac:spMk id="12" creationId="{ADA70F83-69A4-8BC2-CF29-5805028570A0}"/>
          </ac:spMkLst>
        </pc:spChg>
        <pc:spChg chg="add mod">
          <ac:chgData name="Anurati Shekhar Kulkarni" userId="S::kulka148@purdue.edu::a984be0c-6a91-407c-a569-57bdadea0e24" providerId="AD" clId="Web-{37A21DA6-8A92-A053-5DA1-90B2372BD2E9}" dt="2024-02-19T19:01:58.120" v="172" actId="20577"/>
          <ac:spMkLst>
            <pc:docMk/>
            <pc:sldMk cId="1085044425" sldId="257"/>
            <ac:spMk id="13" creationId="{76856A2B-D42F-649A-40B8-D99CA74D4A66}"/>
          </ac:spMkLst>
        </pc:spChg>
        <pc:spChg chg="add mod">
          <ac:chgData name="Anurati Shekhar Kulkarni" userId="S::kulka148@purdue.edu::a984be0c-6a91-407c-a569-57bdadea0e24" providerId="AD" clId="Web-{37A21DA6-8A92-A053-5DA1-90B2372BD2E9}" dt="2024-02-19T19:02:04.135" v="176" actId="20577"/>
          <ac:spMkLst>
            <pc:docMk/>
            <pc:sldMk cId="1085044425" sldId="257"/>
            <ac:spMk id="14" creationId="{4C1F53D4-83F3-7B73-12AD-6606866FAEDD}"/>
          </ac:spMkLst>
        </pc:spChg>
        <pc:spChg chg="add mod ord">
          <ac:chgData name="Anurati Shekhar Kulkarni" userId="S::kulka148@purdue.edu::a984be0c-6a91-407c-a569-57bdadea0e24" providerId="AD" clId="Web-{37A21DA6-8A92-A053-5DA1-90B2372BD2E9}" dt="2024-02-19T19:03:09.621" v="196" actId="14100"/>
          <ac:spMkLst>
            <pc:docMk/>
            <pc:sldMk cId="1085044425" sldId="257"/>
            <ac:spMk id="15" creationId="{91FDD57F-8C0B-9C23-B569-94A73F2F2796}"/>
          </ac:spMkLst>
        </pc:spChg>
        <pc:spChg chg="add mod ord">
          <ac:chgData name="Anurati Shekhar Kulkarni" userId="S::kulka148@purdue.edu::a984be0c-6a91-407c-a569-57bdadea0e24" providerId="AD" clId="Web-{37A21DA6-8A92-A053-5DA1-90B2372BD2E9}" dt="2024-02-19T19:04:02.951" v="209" actId="14100"/>
          <ac:spMkLst>
            <pc:docMk/>
            <pc:sldMk cId="1085044425" sldId="257"/>
            <ac:spMk id="16" creationId="{C6860080-431B-2E1A-AD71-4CAA2BC94B13}"/>
          </ac:spMkLst>
        </pc:spChg>
        <pc:spChg chg="add mod ord">
          <ac:chgData name="Anurati Shekhar Kulkarni" userId="S::kulka148@purdue.edu::a984be0c-6a91-407c-a569-57bdadea0e24" providerId="AD" clId="Web-{37A21DA6-8A92-A053-5DA1-90B2372BD2E9}" dt="2024-02-19T19:03:35.294" v="202" actId="1076"/>
          <ac:spMkLst>
            <pc:docMk/>
            <pc:sldMk cId="1085044425" sldId="257"/>
            <ac:spMk id="17" creationId="{DA6700C3-758D-9C0C-9152-B5F8362C3DB2}"/>
          </ac:spMkLst>
        </pc:spChg>
        <pc:spChg chg="add mod ord">
          <ac:chgData name="Anurati Shekhar Kulkarni" userId="S::kulka148@purdue.edu::a984be0c-6a91-407c-a569-57bdadea0e24" providerId="AD" clId="Web-{37A21DA6-8A92-A053-5DA1-90B2372BD2E9}" dt="2024-02-19T19:03:48.966" v="206" actId="14100"/>
          <ac:spMkLst>
            <pc:docMk/>
            <pc:sldMk cId="1085044425" sldId="257"/>
            <ac:spMk id="18" creationId="{A14AF1B9-9DC0-837C-F401-CB5993624A2F}"/>
          </ac:spMkLst>
        </pc:spChg>
        <pc:spChg chg="add mod ord">
          <ac:chgData name="Anurati Shekhar Kulkarni" userId="S::kulka148@purdue.edu::a984be0c-6a91-407c-a569-57bdadea0e24" providerId="AD" clId="Web-{37A21DA6-8A92-A053-5DA1-90B2372BD2E9}" dt="2024-02-19T19:03:57.154" v="208" actId="14100"/>
          <ac:spMkLst>
            <pc:docMk/>
            <pc:sldMk cId="1085044425" sldId="257"/>
            <ac:spMk id="19" creationId="{5C65DF07-64CA-81D8-E939-7A04DFF02D68}"/>
          </ac:spMkLst>
        </pc:spChg>
        <pc:spChg chg="add mod ord">
          <ac:chgData name="Anurati Shekhar Kulkarni" userId="S::kulka148@purdue.edu::a984be0c-6a91-407c-a569-57bdadea0e24" providerId="AD" clId="Web-{37A21DA6-8A92-A053-5DA1-90B2372BD2E9}" dt="2024-02-19T19:04:09.138" v="211" actId="14100"/>
          <ac:spMkLst>
            <pc:docMk/>
            <pc:sldMk cId="1085044425" sldId="257"/>
            <ac:spMk id="20" creationId="{A7A83AFC-25CE-AFA7-8180-26D8F9144452}"/>
          </ac:spMkLst>
        </pc:spChg>
        <pc:picChg chg="add mod">
          <ac:chgData name="Anurati Shekhar Kulkarni" userId="S::kulka148@purdue.edu::a984be0c-6a91-407c-a569-57bdadea0e24" providerId="AD" clId="Web-{37A21DA6-8A92-A053-5DA1-90B2372BD2E9}" dt="2024-02-19T19:03:15.090" v="197" actId="1076"/>
          <ac:picMkLst>
            <pc:docMk/>
            <pc:sldMk cId="1085044425" sldId="257"/>
            <ac:picMk id="3" creationId="{E9C427EB-798E-1814-8937-88405B45296C}"/>
          </ac:picMkLst>
        </pc:picChg>
        <pc:picChg chg="add mod">
          <ac:chgData name="Anurati Shekhar Kulkarni" userId="S::kulka148@purdue.edu::a984be0c-6a91-407c-a569-57bdadea0e24" providerId="AD" clId="Web-{37A21DA6-8A92-A053-5DA1-90B2372BD2E9}" dt="2024-02-19T19:03:19.715" v="198" actId="1076"/>
          <ac:picMkLst>
            <pc:docMk/>
            <pc:sldMk cId="1085044425" sldId="257"/>
            <ac:picMk id="5" creationId="{634A3875-A00A-FA7C-F3FB-569A42161547}"/>
          </ac:picMkLst>
        </pc:picChg>
        <pc:picChg chg="add mod">
          <ac:chgData name="Anurati Shekhar Kulkarni" userId="S::kulka148@purdue.edu::a984be0c-6a91-407c-a569-57bdadea0e24" providerId="AD" clId="Web-{37A21DA6-8A92-A053-5DA1-90B2372BD2E9}" dt="2024-02-19T19:03:38.591" v="203" actId="1076"/>
          <ac:picMkLst>
            <pc:docMk/>
            <pc:sldMk cId="1085044425" sldId="257"/>
            <ac:picMk id="6" creationId="{BBC64828-AD64-DF83-47B4-302DC102066C}"/>
          </ac:picMkLst>
        </pc:picChg>
        <pc:picChg chg="add mod">
          <ac:chgData name="Anurati Shekhar Kulkarni" userId="S::kulka148@purdue.edu::a984be0c-6a91-407c-a569-57bdadea0e24" providerId="AD" clId="Web-{37A21DA6-8A92-A053-5DA1-90B2372BD2E9}" dt="2024-02-19T18:52:50.685" v="39" actId="1076"/>
          <ac:picMkLst>
            <pc:docMk/>
            <pc:sldMk cId="1085044425" sldId="257"/>
            <ac:picMk id="7" creationId="{DECF46B4-6A95-D531-95AD-FB5992F4BFA9}"/>
          </ac:picMkLst>
        </pc:picChg>
        <pc:picChg chg="add mod">
          <ac:chgData name="Anurati Shekhar Kulkarni" userId="S::kulka148@purdue.edu::a984be0c-6a91-407c-a569-57bdadea0e24" providerId="AD" clId="Web-{37A21DA6-8A92-A053-5DA1-90B2372BD2E9}" dt="2024-02-19T18:53:00.966" v="45" actId="1076"/>
          <ac:picMkLst>
            <pc:docMk/>
            <pc:sldMk cId="1085044425" sldId="257"/>
            <ac:picMk id="8" creationId="{6C1071B9-F986-839C-D9F8-4F1DAB01C155}"/>
          </ac:picMkLst>
        </pc:picChg>
        <pc:picChg chg="add mod">
          <ac:chgData name="Anurati Shekhar Kulkarni" userId="S::kulka148@purdue.edu::a984be0c-6a91-407c-a569-57bdadea0e24" providerId="AD" clId="Web-{37A21DA6-8A92-A053-5DA1-90B2372BD2E9}" dt="2024-02-19T18:53:03.170" v="46" actId="1076"/>
          <ac:picMkLst>
            <pc:docMk/>
            <pc:sldMk cId="1085044425" sldId="257"/>
            <ac:picMk id="9" creationId="{7CCEEEBE-4DE5-4EB5-E2FA-269DE437B9EE}"/>
          </ac:picMkLst>
        </pc:picChg>
      </pc:sldChg>
      <pc:sldChg chg="modSp">
        <pc:chgData name="Anurati Shekhar Kulkarni" userId="S::kulka148@purdue.edu::a984be0c-6a91-407c-a569-57bdadea0e24" providerId="AD" clId="Web-{37A21DA6-8A92-A053-5DA1-90B2372BD2E9}" dt="2024-02-19T20:05:56.367" v="259"/>
        <pc:sldMkLst>
          <pc:docMk/>
          <pc:sldMk cId="1461779348" sldId="258"/>
        </pc:sldMkLst>
        <pc:graphicFrameChg chg="modGraphic">
          <ac:chgData name="Anurati Shekhar Kulkarni" userId="S::kulka148@purdue.edu::a984be0c-6a91-407c-a569-57bdadea0e24" providerId="AD" clId="Web-{37A21DA6-8A92-A053-5DA1-90B2372BD2E9}" dt="2024-02-19T20:05:56.367" v="259"/>
          <ac:graphicFrameMkLst>
            <pc:docMk/>
            <pc:sldMk cId="1461779348" sldId="258"/>
            <ac:graphicFrameMk id="5" creationId="{D067FF0B-546C-6A0C-E910-2A2D2887B58E}"/>
          </ac:graphicFrameMkLst>
        </pc:graphicFrameChg>
      </pc:sldChg>
      <pc:sldChg chg="del">
        <pc:chgData name="Anurati Shekhar Kulkarni" userId="S::kulka148@purdue.edu::a984be0c-6a91-407c-a569-57bdadea0e24" providerId="AD" clId="Web-{37A21DA6-8A92-A053-5DA1-90B2372BD2E9}" dt="2024-02-19T20:54:11.793" v="445"/>
        <pc:sldMkLst>
          <pc:docMk/>
          <pc:sldMk cId="996255869" sldId="260"/>
        </pc:sldMkLst>
      </pc:sldChg>
      <pc:sldChg chg="modSp modNotes">
        <pc:chgData name="Anurati Shekhar Kulkarni" userId="S::kulka148@purdue.edu::a984be0c-6a91-407c-a569-57bdadea0e24" providerId="AD" clId="Web-{37A21DA6-8A92-A053-5DA1-90B2372BD2E9}" dt="2024-02-19T22:26:27.263" v="2248"/>
        <pc:sldMkLst>
          <pc:docMk/>
          <pc:sldMk cId="548012592" sldId="261"/>
        </pc:sldMkLst>
        <pc:spChg chg="mod">
          <ac:chgData name="Anurati Shekhar Kulkarni" userId="S::kulka148@purdue.edu::a984be0c-6a91-407c-a569-57bdadea0e24" providerId="AD" clId="Web-{37A21DA6-8A92-A053-5DA1-90B2372BD2E9}" dt="2024-02-19T21:30:08.937" v="911" actId="14100"/>
          <ac:spMkLst>
            <pc:docMk/>
            <pc:sldMk cId="548012592" sldId="261"/>
            <ac:spMk id="15" creationId="{C621B76B-749D-37EC-698D-F16E564D657B}"/>
          </ac:spMkLst>
        </pc:spChg>
        <pc:graphicFrameChg chg="mod modGraphic">
          <ac:chgData name="Anurati Shekhar Kulkarni" userId="S::kulka148@purdue.edu::a984be0c-6a91-407c-a569-57bdadea0e24" providerId="AD" clId="Web-{37A21DA6-8A92-A053-5DA1-90B2372BD2E9}" dt="2024-02-19T21:29:59.155" v="910" actId="1076"/>
          <ac:graphicFrameMkLst>
            <pc:docMk/>
            <pc:sldMk cId="548012592" sldId="261"/>
            <ac:graphicFrameMk id="5" creationId="{935B7927-52AB-084A-9B6A-AA8E00C1379B}"/>
          </ac:graphicFrameMkLst>
        </pc:graphicFrameChg>
      </pc:sldChg>
      <pc:sldChg chg="addSp delSp modSp">
        <pc:chgData name="Anurati Shekhar Kulkarni" userId="S::kulka148@purdue.edu::a984be0c-6a91-407c-a569-57bdadea0e24" providerId="AD" clId="Web-{37A21DA6-8A92-A053-5DA1-90B2372BD2E9}" dt="2024-02-19T20:26:25.316" v="439" actId="20577"/>
        <pc:sldMkLst>
          <pc:docMk/>
          <pc:sldMk cId="4199663540" sldId="262"/>
        </pc:sldMkLst>
        <pc:spChg chg="add mod">
          <ac:chgData name="Anurati Shekhar Kulkarni" userId="S::kulka148@purdue.edu::a984be0c-6a91-407c-a569-57bdadea0e24" providerId="AD" clId="Web-{37A21DA6-8A92-A053-5DA1-90B2372BD2E9}" dt="2024-02-19T20:26:25.316" v="439" actId="20577"/>
          <ac:spMkLst>
            <pc:docMk/>
            <pc:sldMk cId="4199663540" sldId="262"/>
            <ac:spMk id="7" creationId="{5A8CAE0D-8E19-DD6E-1FAB-156D3CFB1FB7}"/>
          </ac:spMkLst>
        </pc:spChg>
        <pc:spChg chg="del mod">
          <ac:chgData name="Anurati Shekhar Kulkarni" userId="S::kulka148@purdue.edu::a984be0c-6a91-407c-a569-57bdadea0e24" providerId="AD" clId="Web-{37A21DA6-8A92-A053-5DA1-90B2372BD2E9}" dt="2024-02-19T20:24:33.829" v="280"/>
          <ac:spMkLst>
            <pc:docMk/>
            <pc:sldMk cId="4199663540" sldId="262"/>
            <ac:spMk id="68" creationId="{FED26F23-51F7-4CB6-21E9-7140D9807660}"/>
          </ac:spMkLst>
        </pc:spChg>
        <pc:spChg chg="mod">
          <ac:chgData name="Anurati Shekhar Kulkarni" userId="S::kulka148@purdue.edu::a984be0c-6a91-407c-a569-57bdadea0e24" providerId="AD" clId="Web-{37A21DA6-8A92-A053-5DA1-90B2372BD2E9}" dt="2024-02-19T20:26:14.925" v="437" actId="14100"/>
          <ac:spMkLst>
            <pc:docMk/>
            <pc:sldMk cId="4199663540" sldId="262"/>
            <ac:spMk id="81" creationId="{DF2D50A3-02E8-CBB1-7181-BC019FDF397A}"/>
          </ac:spMkLst>
        </pc:spChg>
        <pc:spChg chg="mod">
          <ac:chgData name="Anurati Shekhar Kulkarni" userId="S::kulka148@purdue.edu::a984be0c-6a91-407c-a569-57bdadea0e24" providerId="AD" clId="Web-{37A21DA6-8A92-A053-5DA1-90B2372BD2E9}" dt="2024-02-19T20:26:17.863" v="438" actId="1076"/>
          <ac:spMkLst>
            <pc:docMk/>
            <pc:sldMk cId="4199663540" sldId="262"/>
            <ac:spMk id="82" creationId="{3FC6A401-66F3-96C5-E13C-33F1924BE906}"/>
          </ac:spMkLst>
        </pc:spChg>
      </pc:sldChg>
      <pc:sldChg chg="modSp">
        <pc:chgData name="Anurati Shekhar Kulkarni" userId="S::kulka148@purdue.edu::a984be0c-6a91-407c-a569-57bdadea0e24" providerId="AD" clId="Web-{37A21DA6-8A92-A053-5DA1-90B2372BD2E9}" dt="2024-02-19T20:29:10.086" v="444" actId="1076"/>
        <pc:sldMkLst>
          <pc:docMk/>
          <pc:sldMk cId="2054537189" sldId="263"/>
        </pc:sldMkLst>
        <pc:spChg chg="mod">
          <ac:chgData name="Anurati Shekhar Kulkarni" userId="S::kulka148@purdue.edu::a984be0c-6a91-407c-a569-57bdadea0e24" providerId="AD" clId="Web-{37A21DA6-8A92-A053-5DA1-90B2372BD2E9}" dt="2024-02-19T19:09:21.005" v="254" actId="1076"/>
          <ac:spMkLst>
            <pc:docMk/>
            <pc:sldMk cId="2054537189" sldId="263"/>
            <ac:spMk id="2" creationId="{2AF3D32F-4577-CBC1-C216-58C830B628FC}"/>
          </ac:spMkLst>
        </pc:spChg>
        <pc:spChg chg="mod">
          <ac:chgData name="Anurati Shekhar Kulkarni" userId="S::kulka148@purdue.edu::a984be0c-6a91-407c-a569-57bdadea0e24" providerId="AD" clId="Web-{37A21DA6-8A92-A053-5DA1-90B2372BD2E9}" dt="2024-02-19T19:09:27.661" v="256" actId="14100"/>
          <ac:spMkLst>
            <pc:docMk/>
            <pc:sldMk cId="2054537189" sldId="263"/>
            <ac:spMk id="4" creationId="{25A06E53-31B7-21D3-ADFC-35E97B4ACCED}"/>
          </ac:spMkLst>
        </pc:spChg>
        <pc:picChg chg="mod">
          <ac:chgData name="Anurati Shekhar Kulkarni" userId="S::kulka148@purdue.edu::a984be0c-6a91-407c-a569-57bdadea0e24" providerId="AD" clId="Web-{37A21DA6-8A92-A053-5DA1-90B2372BD2E9}" dt="2024-02-19T20:29:10.086" v="444" actId="1076"/>
          <ac:picMkLst>
            <pc:docMk/>
            <pc:sldMk cId="2054537189" sldId="263"/>
            <ac:picMk id="3" creationId="{26763B57-8E09-9E32-F5E4-D945EF21BEDB}"/>
          </ac:picMkLst>
        </pc:picChg>
      </pc:sldChg>
      <pc:sldChg chg="addSp delSp modSp">
        <pc:chgData name="Anurati Shekhar Kulkarni" userId="S::kulka148@purdue.edu::a984be0c-6a91-407c-a569-57bdadea0e24" providerId="AD" clId="Web-{37A21DA6-8A92-A053-5DA1-90B2372BD2E9}" dt="2024-02-19T23:44:23.510" v="3086" actId="1076"/>
        <pc:sldMkLst>
          <pc:docMk/>
          <pc:sldMk cId="1624825559" sldId="267"/>
        </pc:sldMkLst>
        <pc:spChg chg="mod">
          <ac:chgData name="Anurati Shekhar Kulkarni" userId="S::kulka148@purdue.edu::a984be0c-6a91-407c-a569-57bdadea0e24" providerId="AD" clId="Web-{37A21DA6-8A92-A053-5DA1-90B2372BD2E9}" dt="2024-02-19T19:05:46.875" v="215" actId="20577"/>
          <ac:spMkLst>
            <pc:docMk/>
            <pc:sldMk cId="1624825559" sldId="267"/>
            <ac:spMk id="2" creationId="{155E6F22-4597-11CB-D680-5D5BADE6212A}"/>
          </ac:spMkLst>
        </pc:spChg>
        <pc:spChg chg="add mod ord">
          <ac:chgData name="Anurati Shekhar Kulkarni" userId="S::kulka148@purdue.edu::a984be0c-6a91-407c-a569-57bdadea0e24" providerId="AD" clId="Web-{37A21DA6-8A92-A053-5DA1-90B2372BD2E9}" dt="2024-02-19T19:06:11.704" v="222" actId="1076"/>
          <ac:spMkLst>
            <pc:docMk/>
            <pc:sldMk cId="1624825559" sldId="267"/>
            <ac:spMk id="3" creationId="{04F81E9A-2576-8020-432E-FAE680FB35C5}"/>
          </ac:spMkLst>
        </pc:spChg>
        <pc:graphicFrameChg chg="del mod modGraphic">
          <ac:chgData name="Anurati Shekhar Kulkarni" userId="S::kulka148@purdue.edu::a984be0c-6a91-407c-a569-57bdadea0e24" providerId="AD" clId="Web-{37A21DA6-8A92-A053-5DA1-90B2372BD2E9}" dt="2024-02-19T23:44:02.228" v="3083"/>
          <ac:graphicFrameMkLst>
            <pc:docMk/>
            <pc:sldMk cId="1624825559" sldId="267"/>
            <ac:graphicFrameMk id="6" creationId="{FD434510-09CE-AD34-282F-A1F429CF9EF5}"/>
          </ac:graphicFrameMkLst>
        </pc:graphicFrameChg>
        <pc:graphicFrameChg chg="del">
          <ac:chgData name="Anurati Shekhar Kulkarni" userId="S::kulka148@purdue.edu::a984be0c-6a91-407c-a569-57bdadea0e24" providerId="AD" clId="Web-{37A21DA6-8A92-A053-5DA1-90B2372BD2E9}" dt="2024-02-19T23:43:42.289" v="3073"/>
          <ac:graphicFrameMkLst>
            <pc:docMk/>
            <pc:sldMk cId="1624825559" sldId="267"/>
            <ac:graphicFrameMk id="7" creationId="{C9536062-1ED4-6059-4542-7175732BD897}"/>
          </ac:graphicFrameMkLst>
        </pc:graphicFrameChg>
        <pc:graphicFrameChg chg="del modGraphic">
          <ac:chgData name="Anurati Shekhar Kulkarni" userId="S::kulka148@purdue.edu::a984be0c-6a91-407c-a569-57bdadea0e24" providerId="AD" clId="Web-{37A21DA6-8A92-A053-5DA1-90B2372BD2E9}" dt="2024-02-19T23:42:26.302" v="3068"/>
          <ac:graphicFrameMkLst>
            <pc:docMk/>
            <pc:sldMk cId="1624825559" sldId="267"/>
            <ac:graphicFrameMk id="9" creationId="{620D79BC-6A8A-56D6-EF0D-76EB4B421F1E}"/>
          </ac:graphicFrameMkLst>
        </pc:graphicFrameChg>
        <pc:picChg chg="add del mod">
          <ac:chgData name="Anurati Shekhar Kulkarni" userId="S::kulka148@purdue.edu::a984be0c-6a91-407c-a569-57bdadea0e24" providerId="AD" clId="Web-{37A21DA6-8A92-A053-5DA1-90B2372BD2E9}" dt="2024-02-19T23:43:30.367" v="3070"/>
          <ac:picMkLst>
            <pc:docMk/>
            <pc:sldMk cId="1624825559" sldId="267"/>
            <ac:picMk id="4" creationId="{332049F0-AD43-8A33-C4E3-EA562F9AC6CA}"/>
          </ac:picMkLst>
        </pc:picChg>
        <pc:picChg chg="add mod">
          <ac:chgData name="Anurati Shekhar Kulkarni" userId="S::kulka148@purdue.edu::a984be0c-6a91-407c-a569-57bdadea0e24" providerId="AD" clId="Web-{37A21DA6-8A92-A053-5DA1-90B2372BD2E9}" dt="2024-02-19T23:44:23.510" v="3086" actId="1076"/>
          <ac:picMkLst>
            <pc:docMk/>
            <pc:sldMk cId="1624825559" sldId="267"/>
            <ac:picMk id="5" creationId="{31D5F67F-0EF3-13B8-061F-C08A03DA757A}"/>
          </ac:picMkLst>
        </pc:picChg>
      </pc:sldChg>
      <pc:sldChg chg="del">
        <pc:chgData name="Anurati Shekhar Kulkarni" userId="S::kulka148@purdue.edu::a984be0c-6a91-407c-a569-57bdadea0e24" providerId="AD" clId="Web-{37A21DA6-8A92-A053-5DA1-90B2372BD2E9}" dt="2024-02-19T18:54:53.016" v="124"/>
        <pc:sldMkLst>
          <pc:docMk/>
          <pc:sldMk cId="2555352419" sldId="269"/>
        </pc:sldMkLst>
      </pc:sldChg>
      <pc:sldChg chg="modSp">
        <pc:chgData name="Anurati Shekhar Kulkarni" userId="S::kulka148@purdue.edu::a984be0c-6a91-407c-a569-57bdadea0e24" providerId="AD" clId="Web-{37A21DA6-8A92-A053-5DA1-90B2372BD2E9}" dt="2024-02-19T21:39:56.690" v="941" actId="20577"/>
        <pc:sldMkLst>
          <pc:docMk/>
          <pc:sldMk cId="362691763" sldId="270"/>
        </pc:sldMkLst>
        <pc:spChg chg="mod">
          <ac:chgData name="Anurati Shekhar Kulkarni" userId="S::kulka148@purdue.edu::a984be0c-6a91-407c-a569-57bdadea0e24" providerId="AD" clId="Web-{37A21DA6-8A92-A053-5DA1-90B2372BD2E9}" dt="2024-02-19T21:39:56.690" v="941" actId="20577"/>
          <ac:spMkLst>
            <pc:docMk/>
            <pc:sldMk cId="362691763" sldId="270"/>
            <ac:spMk id="2" creationId="{4B82D0BF-3226-16EA-6B54-8EA8873F3BBA}"/>
          </ac:spMkLst>
        </pc:spChg>
      </pc:sldChg>
      <pc:sldChg chg="modSp">
        <pc:chgData name="Anurati Shekhar Kulkarni" userId="S::kulka148@purdue.edu::a984be0c-6a91-407c-a569-57bdadea0e24" providerId="AD" clId="Web-{37A21DA6-8A92-A053-5DA1-90B2372BD2E9}" dt="2024-02-19T20:07:13.352" v="265" actId="20577"/>
        <pc:sldMkLst>
          <pc:docMk/>
          <pc:sldMk cId="1119550863" sldId="272"/>
        </pc:sldMkLst>
        <pc:spChg chg="mod">
          <ac:chgData name="Anurati Shekhar Kulkarni" userId="S::kulka148@purdue.edu::a984be0c-6a91-407c-a569-57bdadea0e24" providerId="AD" clId="Web-{37A21DA6-8A92-A053-5DA1-90B2372BD2E9}" dt="2024-02-19T20:07:07.852" v="264"/>
          <ac:spMkLst>
            <pc:docMk/>
            <pc:sldMk cId="1119550863" sldId="272"/>
            <ac:spMk id="132" creationId="{4D5793EC-4200-F66D-A6FE-2C32CA546D9E}"/>
          </ac:spMkLst>
        </pc:spChg>
        <pc:spChg chg="mod">
          <ac:chgData name="Anurati Shekhar Kulkarni" userId="S::kulka148@purdue.edu::a984be0c-6a91-407c-a569-57bdadea0e24" providerId="AD" clId="Web-{37A21DA6-8A92-A053-5DA1-90B2372BD2E9}" dt="2024-02-19T20:07:13.352" v="265" actId="20577"/>
          <ac:spMkLst>
            <pc:docMk/>
            <pc:sldMk cId="1119550863" sldId="272"/>
            <ac:spMk id="135" creationId="{1CE16632-0C44-2EC4-774D-623AF9D11C94}"/>
          </ac:spMkLst>
        </pc:spChg>
      </pc:sldChg>
      <pc:sldChg chg="addSp modSp new">
        <pc:chgData name="Anurati Shekhar Kulkarni" userId="S::kulka148@purdue.edu::a984be0c-6a91-407c-a569-57bdadea0e24" providerId="AD" clId="Web-{37A21DA6-8A92-A053-5DA1-90B2372BD2E9}" dt="2024-02-19T22:54:16.770" v="3012" actId="20577"/>
        <pc:sldMkLst>
          <pc:docMk/>
          <pc:sldMk cId="1112515848" sldId="273"/>
        </pc:sldMkLst>
        <pc:spChg chg="mod">
          <ac:chgData name="Anurati Shekhar Kulkarni" userId="S::kulka148@purdue.edu::a984be0c-6a91-407c-a569-57bdadea0e24" providerId="AD" clId="Web-{37A21DA6-8A92-A053-5DA1-90B2372BD2E9}" dt="2024-02-19T22:54:16.770" v="3012" actId="20577"/>
          <ac:spMkLst>
            <pc:docMk/>
            <pc:sldMk cId="1112515848" sldId="273"/>
            <ac:spMk id="2" creationId="{78F3A76A-25E0-FD86-243F-42F0AA3ADBB1}"/>
          </ac:spMkLst>
        </pc:spChg>
        <pc:spChg chg="add mod ord">
          <ac:chgData name="Anurati Shekhar Kulkarni" userId="S::kulka148@purdue.edu::a984be0c-6a91-407c-a569-57bdadea0e24" providerId="AD" clId="Web-{37A21DA6-8A92-A053-5DA1-90B2372BD2E9}" dt="2024-02-19T22:54:10.254" v="3010" actId="1076"/>
          <ac:spMkLst>
            <pc:docMk/>
            <pc:sldMk cId="1112515848" sldId="273"/>
            <ac:spMk id="13" creationId="{20B08B49-EC37-D971-87AA-11B85BFF357F}"/>
          </ac:spMkLst>
        </pc:spChg>
        <pc:picChg chg="mod">
          <ac:chgData name="Anurati Shekhar Kulkarni" userId="S::kulka148@purdue.edu::a984be0c-6a91-407c-a569-57bdadea0e24" providerId="AD" clId="Web-{37A21DA6-8A92-A053-5DA1-90B2372BD2E9}" dt="2024-02-19T21:32:49.364" v="912" actId="1076"/>
          <ac:picMkLst>
            <pc:docMk/>
            <pc:sldMk cId="1112515848" sldId="273"/>
            <ac:picMk id="4" creationId="{599B487E-717A-94BA-3EF2-ABF4AAC15701}"/>
          </ac:picMkLst>
        </pc:picChg>
        <pc:picChg chg="mod">
          <ac:chgData name="Anurati Shekhar Kulkarni" userId="S::kulka148@purdue.edu::a984be0c-6a91-407c-a569-57bdadea0e24" providerId="AD" clId="Web-{37A21DA6-8A92-A053-5DA1-90B2372BD2E9}" dt="2024-02-19T21:44:20.448" v="942" actId="1076"/>
          <ac:picMkLst>
            <pc:docMk/>
            <pc:sldMk cId="1112515848" sldId="273"/>
            <ac:picMk id="8" creationId="{A001D55C-989B-A5F4-A352-06D0C155E695}"/>
          </ac:picMkLst>
        </pc:picChg>
        <pc:picChg chg="mod">
          <ac:chgData name="Anurati Shekhar Kulkarni" userId="S::kulka148@purdue.edu::a984be0c-6a91-407c-a569-57bdadea0e24" providerId="AD" clId="Web-{37A21DA6-8A92-A053-5DA1-90B2372BD2E9}" dt="2024-02-19T21:44:25.323" v="944" actId="1076"/>
          <ac:picMkLst>
            <pc:docMk/>
            <pc:sldMk cId="1112515848" sldId="273"/>
            <ac:picMk id="9" creationId="{AE89066C-E60A-A78E-1FAE-6D25502ED832}"/>
          </ac:picMkLst>
        </pc:picChg>
        <pc:picChg chg="mod">
          <ac:chgData name="Anurati Shekhar Kulkarni" userId="S::kulka148@purdue.edu::a984be0c-6a91-407c-a569-57bdadea0e24" providerId="AD" clId="Web-{37A21DA6-8A92-A053-5DA1-90B2372BD2E9}" dt="2024-02-19T21:44:27.214" v="945" actId="1076"/>
          <ac:picMkLst>
            <pc:docMk/>
            <pc:sldMk cId="1112515848" sldId="273"/>
            <ac:picMk id="10" creationId="{7322D527-9F5D-52FE-9DB1-3317A027B85C}"/>
          </ac:picMkLst>
        </pc:picChg>
        <pc:picChg chg="mod">
          <ac:chgData name="Anurati Shekhar Kulkarni" userId="S::kulka148@purdue.edu::a984be0c-6a91-407c-a569-57bdadea0e24" providerId="AD" clId="Web-{37A21DA6-8A92-A053-5DA1-90B2372BD2E9}" dt="2024-02-19T22:53:50.378" v="3005" actId="1076"/>
          <ac:picMkLst>
            <pc:docMk/>
            <pc:sldMk cId="1112515848" sldId="273"/>
            <ac:picMk id="11" creationId="{F6EDF16A-062A-B7FD-FA6B-4F62BE88E6D4}"/>
          </ac:picMkLst>
        </pc:picChg>
        <pc:picChg chg="mod">
          <ac:chgData name="Anurati Shekhar Kulkarni" userId="S::kulka148@purdue.edu::a984be0c-6a91-407c-a569-57bdadea0e24" providerId="AD" clId="Web-{37A21DA6-8A92-A053-5DA1-90B2372BD2E9}" dt="2024-02-19T22:53:47.222" v="3004" actId="1076"/>
          <ac:picMkLst>
            <pc:docMk/>
            <pc:sldMk cId="1112515848" sldId="273"/>
            <ac:picMk id="12" creationId="{DF77499F-3BF2-1376-4444-AB75F9321BDB}"/>
          </ac:picMkLst>
        </pc:picChg>
      </pc:sldChg>
      <pc:sldChg chg="addSp modSp new modNotes">
        <pc:chgData name="Anurati Shekhar Kulkarni" userId="S::kulka148@purdue.edu::a984be0c-6a91-407c-a569-57bdadea0e24" providerId="AD" clId="Web-{37A21DA6-8A92-A053-5DA1-90B2372BD2E9}" dt="2024-02-19T22:57:45.527" v="3033" actId="20577"/>
        <pc:sldMkLst>
          <pc:docMk/>
          <pc:sldMk cId="1794423541" sldId="274"/>
        </pc:sldMkLst>
        <pc:spChg chg="mod">
          <ac:chgData name="Anurati Shekhar Kulkarni" userId="S::kulka148@purdue.edu::a984be0c-6a91-407c-a569-57bdadea0e24" providerId="AD" clId="Web-{37A21DA6-8A92-A053-5DA1-90B2372BD2E9}" dt="2024-02-19T22:57:45.527" v="3033" actId="20577"/>
          <ac:spMkLst>
            <pc:docMk/>
            <pc:sldMk cId="1794423541" sldId="274"/>
            <ac:spMk id="2" creationId="{ACA69BB7-4B3E-2FEF-C363-7E586874324F}"/>
          </ac:spMkLst>
        </pc:spChg>
        <pc:spChg chg="add mod ord">
          <ac:chgData name="Anurati Shekhar Kulkarni" userId="S::kulka148@purdue.edu::a984be0c-6a91-407c-a569-57bdadea0e24" providerId="AD" clId="Web-{37A21DA6-8A92-A053-5DA1-90B2372BD2E9}" dt="2024-02-19T22:57:41.198" v="3031" actId="1076"/>
          <ac:spMkLst>
            <pc:docMk/>
            <pc:sldMk cId="1794423541" sldId="274"/>
            <ac:spMk id="9" creationId="{B3AACC5D-7F5F-CE09-7A1B-3F6898577F9A}"/>
          </ac:spMkLst>
        </pc:spChg>
      </pc:sldChg>
      <pc:sldChg chg="modSp new">
        <pc:chgData name="Anurati Shekhar Kulkarni" userId="S::kulka148@purdue.edu::a984be0c-6a91-407c-a569-57bdadea0e24" providerId="AD" clId="Web-{37A21DA6-8A92-A053-5DA1-90B2372BD2E9}" dt="2024-02-19T18:58:04.677" v="154" actId="20577"/>
        <pc:sldMkLst>
          <pc:docMk/>
          <pc:sldMk cId="2633030756" sldId="275"/>
        </pc:sldMkLst>
        <pc:spChg chg="mod">
          <ac:chgData name="Anurati Shekhar Kulkarni" userId="S::kulka148@purdue.edu::a984be0c-6a91-407c-a569-57bdadea0e24" providerId="AD" clId="Web-{37A21DA6-8A92-A053-5DA1-90B2372BD2E9}" dt="2024-02-19T18:58:04.677" v="154" actId="20577"/>
          <ac:spMkLst>
            <pc:docMk/>
            <pc:sldMk cId="2633030756" sldId="275"/>
            <ac:spMk id="2" creationId="{2F7AAD05-BDD3-C2A7-61D6-81CFD0CFBD36}"/>
          </ac:spMkLst>
        </pc:spChg>
      </pc:sldChg>
      <pc:sldChg chg="addSp delSp modSp new modNotes">
        <pc:chgData name="Anurati Shekhar Kulkarni" userId="S::kulka148@purdue.edu::a984be0c-6a91-407c-a569-57bdadea0e24" providerId="AD" clId="Web-{37A21DA6-8A92-A053-5DA1-90B2372BD2E9}" dt="2024-02-19T22:08:17.557" v="1259"/>
        <pc:sldMkLst>
          <pc:docMk/>
          <pc:sldMk cId="3128898011" sldId="276"/>
        </pc:sldMkLst>
        <pc:picChg chg="add del mod">
          <ac:chgData name="Anurati Shekhar Kulkarni" userId="S::kulka148@purdue.edu::a984be0c-6a91-407c-a569-57bdadea0e24" providerId="AD" clId="Web-{37A21DA6-8A92-A053-5DA1-90B2372BD2E9}" dt="2024-02-19T20:13:05.454" v="278"/>
          <ac:picMkLst>
            <pc:docMk/>
            <pc:sldMk cId="3128898011" sldId="276"/>
            <ac:picMk id="2" creationId="{E54C7978-5532-5B5E-ABA9-2C59A6DB38B7}"/>
          </ac:picMkLst>
        </pc:picChg>
      </pc:sldChg>
      <pc:sldChg chg="addSp modSp">
        <pc:chgData name="Anurati Shekhar Kulkarni" userId="S::kulka148@purdue.edu::a984be0c-6a91-407c-a569-57bdadea0e24" providerId="AD" clId="Web-{37A21DA6-8A92-A053-5DA1-90B2372BD2E9}" dt="2024-02-19T22:56:50.947" v="3023" actId="14100"/>
        <pc:sldMkLst>
          <pc:docMk/>
          <pc:sldMk cId="1955502012" sldId="277"/>
        </pc:sldMkLst>
        <pc:spChg chg="mod">
          <ac:chgData name="Anurati Shekhar Kulkarni" userId="S::kulka148@purdue.edu::a984be0c-6a91-407c-a569-57bdadea0e24" providerId="AD" clId="Web-{37A21DA6-8A92-A053-5DA1-90B2372BD2E9}" dt="2024-02-19T22:36:21.267" v="2340" actId="20577"/>
          <ac:spMkLst>
            <pc:docMk/>
            <pc:sldMk cId="1955502012" sldId="277"/>
            <ac:spMk id="2" creationId="{DAA4E8D6-9478-C3C1-D019-0AFFA046F05B}"/>
          </ac:spMkLst>
        </pc:spChg>
        <pc:spChg chg="add mod ord">
          <ac:chgData name="Anurati Shekhar Kulkarni" userId="S::kulka148@purdue.edu::a984be0c-6a91-407c-a569-57bdadea0e24" providerId="AD" clId="Web-{37A21DA6-8A92-A053-5DA1-90B2372BD2E9}" dt="2024-02-19T22:30:43.490" v="2261" actId="1076"/>
          <ac:spMkLst>
            <pc:docMk/>
            <pc:sldMk cId="1955502012" sldId="277"/>
            <ac:spMk id="2457" creationId="{F73C8E29-D38D-F90E-74BC-0E157206BE07}"/>
          </ac:spMkLst>
        </pc:spChg>
        <pc:spChg chg="add mod ord">
          <ac:chgData name="Anurati Shekhar Kulkarni" userId="S::kulka148@purdue.edu::a984be0c-6a91-407c-a569-57bdadea0e24" providerId="AD" clId="Web-{37A21DA6-8A92-A053-5DA1-90B2372BD2E9}" dt="2024-02-19T22:31:01.053" v="2266"/>
          <ac:spMkLst>
            <pc:docMk/>
            <pc:sldMk cId="1955502012" sldId="277"/>
            <ac:spMk id="2477" creationId="{47EC72EC-12DE-6207-2929-42F2878A3185}"/>
          </ac:spMkLst>
        </pc:spChg>
        <pc:spChg chg="add mod ord">
          <ac:chgData name="Anurati Shekhar Kulkarni" userId="S::kulka148@purdue.edu::a984be0c-6a91-407c-a569-57bdadea0e24" providerId="AD" clId="Web-{37A21DA6-8A92-A053-5DA1-90B2372BD2E9}" dt="2024-02-19T22:31:33.711" v="2270" actId="1076"/>
          <ac:spMkLst>
            <pc:docMk/>
            <pc:sldMk cId="1955502012" sldId="277"/>
            <ac:spMk id="2497" creationId="{4575BBB1-524E-046A-3B1B-4CE71E4A61A7}"/>
          </ac:spMkLst>
        </pc:spChg>
        <pc:spChg chg="add mod ord">
          <ac:chgData name="Anurati Shekhar Kulkarni" userId="S::kulka148@purdue.edu::a984be0c-6a91-407c-a569-57bdadea0e24" providerId="AD" clId="Web-{37A21DA6-8A92-A053-5DA1-90B2372BD2E9}" dt="2024-02-19T22:31:43.461" v="2274"/>
          <ac:spMkLst>
            <pc:docMk/>
            <pc:sldMk cId="1955502012" sldId="277"/>
            <ac:spMk id="2517" creationId="{DEF0AFE3-C7DA-BFB0-BE7A-F54EA1C06E87}"/>
          </ac:spMkLst>
        </pc:spChg>
        <pc:spChg chg="add mod ord">
          <ac:chgData name="Anurati Shekhar Kulkarni" userId="S::kulka148@purdue.edu::a984be0c-6a91-407c-a569-57bdadea0e24" providerId="AD" clId="Web-{37A21DA6-8A92-A053-5DA1-90B2372BD2E9}" dt="2024-02-19T22:32:26.228" v="2282" actId="1076"/>
          <ac:spMkLst>
            <pc:docMk/>
            <pc:sldMk cId="1955502012" sldId="277"/>
            <ac:spMk id="2537" creationId="{BBAEF950-F9FA-5853-FFFF-7B60DE6A3BDC}"/>
          </ac:spMkLst>
        </pc:spChg>
        <pc:spChg chg="add mod ord">
          <ac:chgData name="Anurati Shekhar Kulkarni" userId="S::kulka148@purdue.edu::a984be0c-6a91-407c-a569-57bdadea0e24" providerId="AD" clId="Web-{37A21DA6-8A92-A053-5DA1-90B2372BD2E9}" dt="2024-02-19T22:32:41.275" v="2284" actId="1076"/>
          <ac:spMkLst>
            <pc:docMk/>
            <pc:sldMk cId="1955502012" sldId="277"/>
            <ac:spMk id="2538" creationId="{CA5C3886-A5C0-C30E-3C78-7A8E4807AA77}"/>
          </ac:spMkLst>
        </pc:spChg>
        <pc:spChg chg="add mod ord">
          <ac:chgData name="Anurati Shekhar Kulkarni" userId="S::kulka148@purdue.edu::a984be0c-6a91-407c-a569-57bdadea0e24" providerId="AD" clId="Web-{37A21DA6-8A92-A053-5DA1-90B2372BD2E9}" dt="2024-02-19T22:56:50.947" v="3023" actId="14100"/>
          <ac:spMkLst>
            <pc:docMk/>
            <pc:sldMk cId="1955502012" sldId="277"/>
            <ac:spMk id="3398" creationId="{A7924CD8-FCA5-3AA7-6D0E-E9F7F8984DD0}"/>
          </ac:spMkLst>
        </pc:spChg>
        <pc:graphicFrameChg chg="mod modGraphic">
          <ac:chgData name="Anurati Shekhar Kulkarni" userId="S::kulka148@purdue.edu::a984be0c-6a91-407c-a569-57bdadea0e24" providerId="AD" clId="Web-{37A21DA6-8A92-A053-5DA1-90B2372BD2E9}" dt="2024-02-19T22:37:03.049" v="2342" actId="20577"/>
          <ac:graphicFrameMkLst>
            <pc:docMk/>
            <pc:sldMk cId="1955502012" sldId="277"/>
            <ac:graphicFrameMk id="9" creationId="{93739985-93C5-71BF-4595-A47CC43217F7}"/>
          </ac:graphicFrameMkLst>
        </pc:graphicFrameChg>
      </pc:sldChg>
      <pc:sldChg chg="addSp delSp modSp add replId">
        <pc:chgData name="Anurati Shekhar Kulkarni" userId="S::kulka148@purdue.edu::a984be0c-6a91-407c-a569-57bdadea0e24" providerId="AD" clId="Web-{37A21DA6-8A92-A053-5DA1-90B2372BD2E9}" dt="2024-02-19T22:51:02.795" v="2974" actId="1076"/>
        <pc:sldMkLst>
          <pc:docMk/>
          <pc:sldMk cId="2453258136" sldId="278"/>
        </pc:sldMkLst>
        <pc:spChg chg="mod">
          <ac:chgData name="Anurati Shekhar Kulkarni" userId="S::kulka148@purdue.edu::a984be0c-6a91-407c-a569-57bdadea0e24" providerId="AD" clId="Web-{37A21DA6-8A92-A053-5DA1-90B2372BD2E9}" dt="2024-02-19T22:49:35.339" v="2957" actId="1076"/>
          <ac:spMkLst>
            <pc:docMk/>
            <pc:sldMk cId="2453258136" sldId="278"/>
            <ac:spMk id="2" creationId="{ACA69BB7-4B3E-2FEF-C363-7E586874324F}"/>
          </ac:spMkLst>
        </pc:spChg>
        <pc:spChg chg="add del mod">
          <ac:chgData name="Anurati Shekhar Kulkarni" userId="S::kulka148@purdue.edu::a984be0c-6a91-407c-a569-57bdadea0e24" providerId="AD" clId="Web-{37A21DA6-8A92-A053-5DA1-90B2372BD2E9}" dt="2024-02-19T22:50:43.372" v="2968"/>
          <ac:spMkLst>
            <pc:docMk/>
            <pc:sldMk cId="2453258136" sldId="278"/>
            <ac:spMk id="5" creationId="{0DADF933-0A25-7CC9-27CA-7D65B7D5ED27}"/>
          </ac:spMkLst>
        </pc:spChg>
        <pc:spChg chg="add mod ord">
          <ac:chgData name="Anurati Shekhar Kulkarni" userId="S::kulka148@purdue.edu::a984be0c-6a91-407c-a569-57bdadea0e24" providerId="AD" clId="Web-{37A21DA6-8A92-A053-5DA1-90B2372BD2E9}" dt="2024-02-19T22:51:02.795" v="2974" actId="1076"/>
          <ac:spMkLst>
            <pc:docMk/>
            <pc:sldMk cId="2453258136" sldId="278"/>
            <ac:spMk id="6" creationId="{055D327B-9267-B096-615D-25BFFFD0DFBE}"/>
          </ac:spMkLst>
        </pc:spChg>
        <pc:picChg chg="mod">
          <ac:chgData name="Anurati Shekhar Kulkarni" userId="S::kulka148@purdue.edu::a984be0c-6a91-407c-a569-57bdadea0e24" providerId="AD" clId="Web-{37A21DA6-8A92-A053-5DA1-90B2372BD2E9}" dt="2024-02-19T22:50:14.012" v="2965" actId="1076"/>
          <ac:picMkLst>
            <pc:docMk/>
            <pc:sldMk cId="2453258136" sldId="278"/>
            <ac:picMk id="4" creationId="{5BA898FA-2296-39FC-CB3F-6B40A4221571}"/>
          </ac:picMkLst>
        </pc:picChg>
      </pc:sldChg>
      <pc:sldChg chg="addSp delSp modSp add replId modNotes">
        <pc:chgData name="Anurati Shekhar Kulkarni" userId="S::kulka148@purdue.edu::a984be0c-6a91-407c-a569-57bdadea0e24" providerId="AD" clId="Web-{37A21DA6-8A92-A053-5DA1-90B2372BD2E9}" dt="2024-02-19T22:08:11.947" v="1257"/>
        <pc:sldMkLst>
          <pc:docMk/>
          <pc:sldMk cId="3691285747" sldId="279"/>
        </pc:sldMkLst>
        <pc:spChg chg="mod">
          <ac:chgData name="Anurati Shekhar Kulkarni" userId="S::kulka148@purdue.edu::a984be0c-6a91-407c-a569-57bdadea0e24" providerId="AD" clId="Web-{37A21DA6-8A92-A053-5DA1-90B2372BD2E9}" dt="2024-02-19T21:37:10.263" v="924" actId="20577"/>
          <ac:spMkLst>
            <pc:docMk/>
            <pc:sldMk cId="3691285747" sldId="279"/>
            <ac:spMk id="2" creationId="{17020CF0-AB22-E0CF-8BF5-258B24F7DBED}"/>
          </ac:spMkLst>
        </pc:spChg>
        <pc:spChg chg="mod">
          <ac:chgData name="Anurati Shekhar Kulkarni" userId="S::kulka148@purdue.edu::a984be0c-6a91-407c-a569-57bdadea0e24" providerId="AD" clId="Web-{37A21DA6-8A92-A053-5DA1-90B2372BD2E9}" dt="2024-02-19T22:01:39.872" v="1128" actId="14100"/>
          <ac:spMkLst>
            <pc:docMk/>
            <pc:sldMk cId="3691285747" sldId="279"/>
            <ac:spMk id="12" creationId="{D37E09CC-7459-FBE2-8006-8DD1AC59F5BA}"/>
          </ac:spMkLst>
        </pc:spChg>
        <pc:spChg chg="mod">
          <ac:chgData name="Anurati Shekhar Kulkarni" userId="S::kulka148@purdue.edu::a984be0c-6a91-407c-a569-57bdadea0e24" providerId="AD" clId="Web-{37A21DA6-8A92-A053-5DA1-90B2372BD2E9}" dt="2024-02-19T22:05:54.865" v="1228" actId="14100"/>
          <ac:spMkLst>
            <pc:docMk/>
            <pc:sldMk cId="3691285747" sldId="279"/>
            <ac:spMk id="13" creationId="{835E5C4E-F89B-E3A6-CDBD-BE6143FB506B}"/>
          </ac:spMkLst>
        </pc:spChg>
        <pc:spChg chg="mod">
          <ac:chgData name="Anurati Shekhar Kulkarni" userId="S::kulka148@purdue.edu::a984be0c-6a91-407c-a569-57bdadea0e24" providerId="AD" clId="Web-{37A21DA6-8A92-A053-5DA1-90B2372BD2E9}" dt="2024-02-19T22:05:28.114" v="1224" actId="14100"/>
          <ac:spMkLst>
            <pc:docMk/>
            <pc:sldMk cId="3691285747" sldId="279"/>
            <ac:spMk id="14" creationId="{568B15C4-E2C4-0B39-61A2-2FE4FD2E2C3D}"/>
          </ac:spMkLst>
        </pc:spChg>
        <pc:spChg chg="mod">
          <ac:chgData name="Anurati Shekhar Kulkarni" userId="S::kulka148@purdue.edu::a984be0c-6a91-407c-a569-57bdadea0e24" providerId="AD" clId="Web-{37A21DA6-8A92-A053-5DA1-90B2372BD2E9}" dt="2024-02-19T22:06:41.819" v="1251" actId="14100"/>
          <ac:spMkLst>
            <pc:docMk/>
            <pc:sldMk cId="3691285747" sldId="279"/>
            <ac:spMk id="15" creationId="{C621B76B-749D-37EC-698D-F16E564D657B}"/>
          </ac:spMkLst>
        </pc:spChg>
        <pc:spChg chg="add mod">
          <ac:chgData name="Anurati Shekhar Kulkarni" userId="S::kulka148@purdue.edu::a984be0c-6a91-407c-a569-57bdadea0e24" providerId="AD" clId="Web-{37A21DA6-8A92-A053-5DA1-90B2372BD2E9}" dt="2024-02-19T22:04:06.142" v="1185" actId="20577"/>
          <ac:spMkLst>
            <pc:docMk/>
            <pc:sldMk cId="3691285747" sldId="279"/>
            <ac:spMk id="964" creationId="{2C428107-6616-13BA-3C9E-4022008E5E65}"/>
          </ac:spMkLst>
        </pc:spChg>
        <pc:spChg chg="add del">
          <ac:chgData name="Anurati Shekhar Kulkarni" userId="S::kulka148@purdue.edu::a984be0c-6a91-407c-a569-57bdadea0e24" providerId="AD" clId="Web-{37A21DA6-8A92-A053-5DA1-90B2372BD2E9}" dt="2024-02-19T21:48:52.363" v="999"/>
          <ac:spMkLst>
            <pc:docMk/>
            <pc:sldMk cId="3691285747" sldId="279"/>
            <ac:spMk id="965" creationId="{9BB6E725-23A6-41D5-3E4F-6959D6C8B633}"/>
          </ac:spMkLst>
        </pc:spChg>
        <pc:spChg chg="add mod">
          <ac:chgData name="Anurati Shekhar Kulkarni" userId="S::kulka148@purdue.edu::a984be0c-6a91-407c-a569-57bdadea0e24" providerId="AD" clId="Web-{37A21DA6-8A92-A053-5DA1-90B2372BD2E9}" dt="2024-02-19T22:05:43.724" v="1227" actId="1076"/>
          <ac:spMkLst>
            <pc:docMk/>
            <pc:sldMk cId="3691285747" sldId="279"/>
            <ac:spMk id="966" creationId="{301C5E56-DB5A-1EBE-E404-F126BBF19E92}"/>
          </ac:spMkLst>
        </pc:spChg>
        <pc:spChg chg="add mod">
          <ac:chgData name="Anurati Shekhar Kulkarni" userId="S::kulka148@purdue.edu::a984be0c-6a91-407c-a569-57bdadea0e24" providerId="AD" clId="Web-{37A21DA6-8A92-A053-5DA1-90B2372BD2E9}" dt="2024-02-19T22:05:16.004" v="1222" actId="1076"/>
          <ac:spMkLst>
            <pc:docMk/>
            <pc:sldMk cId="3691285747" sldId="279"/>
            <ac:spMk id="967" creationId="{7DA5FEA2-1E6D-3668-54B3-4400D557B71B}"/>
          </ac:spMkLst>
        </pc:spChg>
        <pc:spChg chg="add del">
          <ac:chgData name="Anurati Shekhar Kulkarni" userId="S::kulka148@purdue.edu::a984be0c-6a91-407c-a569-57bdadea0e24" providerId="AD" clId="Web-{37A21DA6-8A92-A053-5DA1-90B2372BD2E9}" dt="2024-02-19T21:49:40.724" v="1009"/>
          <ac:spMkLst>
            <pc:docMk/>
            <pc:sldMk cId="3691285747" sldId="279"/>
            <ac:spMk id="968" creationId="{64358F41-AA94-4960-8A44-2C5703F1615C}"/>
          </ac:spMkLst>
        </pc:spChg>
        <pc:spChg chg="add mod">
          <ac:chgData name="Anurati Shekhar Kulkarni" userId="S::kulka148@purdue.edu::a984be0c-6a91-407c-a569-57bdadea0e24" providerId="AD" clId="Web-{37A21DA6-8A92-A053-5DA1-90B2372BD2E9}" dt="2024-02-19T22:06:57.226" v="1254" actId="20577"/>
          <ac:spMkLst>
            <pc:docMk/>
            <pc:sldMk cId="3691285747" sldId="279"/>
            <ac:spMk id="969" creationId="{C2E971C6-1FD1-CE84-21CF-E9D0EECE1829}"/>
          </ac:spMkLst>
        </pc:spChg>
        <pc:graphicFrameChg chg="del mod modGraphic">
          <ac:chgData name="Anurati Shekhar Kulkarni" userId="S::kulka148@purdue.edu::a984be0c-6a91-407c-a569-57bdadea0e24" providerId="AD" clId="Web-{37A21DA6-8A92-A053-5DA1-90B2372BD2E9}" dt="2024-02-19T21:48:15.331" v="968"/>
          <ac:graphicFrameMkLst>
            <pc:docMk/>
            <pc:sldMk cId="3691285747" sldId="279"/>
            <ac:graphicFrameMk id="5" creationId="{935B7927-52AB-084A-9B6A-AA8E00C1379B}"/>
          </ac:graphicFrameMkLst>
        </pc:graphicFrameChg>
      </pc:sldChg>
      <pc:sldChg chg="addSp modSp">
        <pc:chgData name="Anurati Shekhar Kulkarni" userId="S::kulka148@purdue.edu::a984be0c-6a91-407c-a569-57bdadea0e24" providerId="AD" clId="Web-{37A21DA6-8A92-A053-5DA1-90B2372BD2E9}" dt="2024-02-19T22:51:36.780" v="2984" actId="1076"/>
        <pc:sldMkLst>
          <pc:docMk/>
          <pc:sldMk cId="1092875210" sldId="282"/>
        </pc:sldMkLst>
        <pc:spChg chg="mod">
          <ac:chgData name="Anurati Shekhar Kulkarni" userId="S::kulka148@purdue.edu::a984be0c-6a91-407c-a569-57bdadea0e24" providerId="AD" clId="Web-{37A21DA6-8A92-A053-5DA1-90B2372BD2E9}" dt="2024-02-19T22:51:32.827" v="2983" actId="1076"/>
          <ac:spMkLst>
            <pc:docMk/>
            <pc:sldMk cId="1092875210" sldId="282"/>
            <ac:spMk id="2" creationId="{A20C551A-48D0-A57C-F271-988A3C4AB53B}"/>
          </ac:spMkLst>
        </pc:spChg>
        <pc:spChg chg="add mod ord">
          <ac:chgData name="Anurati Shekhar Kulkarni" userId="S::kulka148@purdue.edu::a984be0c-6a91-407c-a569-57bdadea0e24" providerId="AD" clId="Web-{37A21DA6-8A92-A053-5DA1-90B2372BD2E9}" dt="2024-02-19T22:51:23.780" v="2980" actId="1076"/>
          <ac:spMkLst>
            <pc:docMk/>
            <pc:sldMk cId="1092875210" sldId="282"/>
            <ac:spMk id="9" creationId="{2D978C06-25A5-A009-8997-F9C68C16FE0F}"/>
          </ac:spMkLst>
        </pc:spChg>
        <pc:grpChg chg="mod">
          <ac:chgData name="Anurati Shekhar Kulkarni" userId="S::kulka148@purdue.edu::a984be0c-6a91-407c-a569-57bdadea0e24" providerId="AD" clId="Web-{37A21DA6-8A92-A053-5DA1-90B2372BD2E9}" dt="2024-02-19T22:51:36.780" v="2984" actId="1076"/>
          <ac:grpSpMkLst>
            <pc:docMk/>
            <pc:sldMk cId="1092875210" sldId="282"/>
            <ac:grpSpMk id="6" creationId="{0D004150-FBAF-EA46-FBCD-C9691DBF77B4}"/>
          </ac:grpSpMkLst>
        </pc:grpChg>
      </pc:sldChg>
      <pc:sldChg chg="addSp modSp addCm">
        <pc:chgData name="Anurati Shekhar Kulkarni" userId="S::kulka148@purdue.edu::a984be0c-6a91-407c-a569-57bdadea0e24" providerId="AD" clId="Web-{37A21DA6-8A92-A053-5DA1-90B2372BD2E9}" dt="2024-02-19T22:58:37.497" v="3035" actId="20577"/>
        <pc:sldMkLst>
          <pc:docMk/>
          <pc:sldMk cId="1736232317" sldId="283"/>
        </pc:sldMkLst>
        <pc:spChg chg="mod">
          <ac:chgData name="Anurati Shekhar Kulkarni" userId="S::kulka148@purdue.edu::a984be0c-6a91-407c-a569-57bdadea0e24" providerId="AD" clId="Web-{37A21DA6-8A92-A053-5DA1-90B2372BD2E9}" dt="2024-02-19T22:53:27.065" v="3001" actId="20577"/>
          <ac:spMkLst>
            <pc:docMk/>
            <pc:sldMk cId="1736232317" sldId="283"/>
            <ac:spMk id="2" creationId="{210543C8-0CEB-9246-0B9C-E6F7830D2646}"/>
          </ac:spMkLst>
        </pc:spChg>
        <pc:spChg chg="add mod">
          <ac:chgData name="Anurati Shekhar Kulkarni" userId="S::kulka148@purdue.edu::a984be0c-6a91-407c-a569-57bdadea0e24" providerId="AD" clId="Web-{37A21DA6-8A92-A053-5DA1-90B2372BD2E9}" dt="2024-02-19T22:58:37.497" v="3035" actId="20577"/>
          <ac:spMkLst>
            <pc:docMk/>
            <pc:sldMk cId="1736232317" sldId="283"/>
            <ac:spMk id="4" creationId="{7EF91BE5-A834-A917-C531-6752883AFAA3}"/>
          </ac:spMkLst>
        </pc:spChg>
        <pc:spChg chg="add mod ord">
          <ac:chgData name="Anurati Shekhar Kulkarni" userId="S::kulka148@purdue.edu::a984be0c-6a91-407c-a569-57bdadea0e24" providerId="AD" clId="Web-{37A21DA6-8A92-A053-5DA1-90B2372BD2E9}" dt="2024-02-19T22:53:18.831" v="2998" actId="1076"/>
          <ac:spMkLst>
            <pc:docMk/>
            <pc:sldMk cId="1736232317" sldId="283"/>
            <ac:spMk id="5" creationId="{D104478F-90E4-C008-0027-D6D111661AA2}"/>
          </ac:spMkLst>
        </pc:spChg>
        <pc:extLst>
          <p:ext xmlns:p="http://schemas.openxmlformats.org/presentationml/2006/main" uri="{D6D511B9-2390-475A-947B-AFAB55BFBCF1}">
            <pc226:cmChg xmlns:pc226="http://schemas.microsoft.com/office/powerpoint/2022/06/main/command" chg="add">
              <pc226:chgData name="Anurati Shekhar Kulkarni" userId="S::kulka148@purdue.edu::a984be0c-6a91-407c-a569-57bdadea0e24" providerId="AD" clId="Web-{37A21DA6-8A92-A053-5DA1-90B2372BD2E9}" dt="2024-02-19T22:43:30.484" v="2906"/>
              <pc2:cmMkLst xmlns:pc2="http://schemas.microsoft.com/office/powerpoint/2019/9/main/command">
                <pc:docMk/>
                <pc:sldMk cId="1736232317" sldId="283"/>
                <pc2:cmMk id="{D1B02D2D-4A65-48B7-8530-1A4AAC8DD9F8}"/>
              </pc2:cmMkLst>
            </pc226:cmChg>
          </p:ext>
        </pc:extLst>
      </pc:sldChg>
      <pc:sldChg chg="addSp modSp">
        <pc:chgData name="Anurati Shekhar Kulkarni" userId="S::kulka148@purdue.edu::a984be0c-6a91-407c-a569-57bdadea0e24" providerId="AD" clId="Web-{37A21DA6-8A92-A053-5DA1-90B2372BD2E9}" dt="2024-02-19T22:52:12" v="2993" actId="20577"/>
        <pc:sldMkLst>
          <pc:docMk/>
          <pc:sldMk cId="495461648" sldId="284"/>
        </pc:sldMkLst>
        <pc:spChg chg="mod">
          <ac:chgData name="Anurati Shekhar Kulkarni" userId="S::kulka148@purdue.edu::a984be0c-6a91-407c-a569-57bdadea0e24" providerId="AD" clId="Web-{37A21DA6-8A92-A053-5DA1-90B2372BD2E9}" dt="2024-02-19T22:52:12" v="2993" actId="20577"/>
          <ac:spMkLst>
            <pc:docMk/>
            <pc:sldMk cId="495461648" sldId="284"/>
            <ac:spMk id="10" creationId="{DC7E1CAB-98FE-5797-9203-3B22A67DB3A4}"/>
          </ac:spMkLst>
        </pc:spChg>
        <pc:spChg chg="add mod ord">
          <ac:chgData name="Anurati Shekhar Kulkarni" userId="S::kulka148@purdue.edu::a984be0c-6a91-407c-a569-57bdadea0e24" providerId="AD" clId="Web-{37A21DA6-8A92-A053-5DA1-90B2372BD2E9}" dt="2024-02-19T22:52:04.422" v="2991" actId="1076"/>
          <ac:spMkLst>
            <pc:docMk/>
            <pc:sldMk cId="495461648" sldId="284"/>
            <ac:spMk id="11" creationId="{4A78DDC5-EAA1-277B-1A34-8423875FAC15}"/>
          </ac:spMkLst>
        </pc:spChg>
        <pc:picChg chg="mod">
          <ac:chgData name="Anurati Shekhar Kulkarni" userId="S::kulka148@purdue.edu::a984be0c-6a91-407c-a569-57bdadea0e24" providerId="AD" clId="Web-{37A21DA6-8A92-A053-5DA1-90B2372BD2E9}" dt="2024-02-19T22:51:45.265" v="2986" actId="1076"/>
          <ac:picMkLst>
            <pc:docMk/>
            <pc:sldMk cId="495461648" sldId="284"/>
            <ac:picMk id="9" creationId="{C358E39E-0E29-85EF-8611-6D1ABB6CA504}"/>
          </ac:picMkLst>
        </pc:picChg>
      </pc:sldChg>
      <pc:sldChg chg="addSp delSp modSp">
        <pc:chgData name="Anurati Shekhar Kulkarni" userId="S::kulka148@purdue.edu::a984be0c-6a91-407c-a569-57bdadea0e24" providerId="AD" clId="Web-{37A21DA6-8A92-A053-5DA1-90B2372BD2E9}" dt="2024-02-19T22:48:46.900" v="2954"/>
        <pc:sldMkLst>
          <pc:docMk/>
          <pc:sldMk cId="3477623842" sldId="285"/>
        </pc:sldMkLst>
        <pc:spChg chg="mod">
          <ac:chgData name="Anurati Shekhar Kulkarni" userId="S::kulka148@purdue.edu::a984be0c-6a91-407c-a569-57bdadea0e24" providerId="AD" clId="Web-{37A21DA6-8A92-A053-5DA1-90B2372BD2E9}" dt="2024-02-19T22:48:30.696" v="2949" actId="1076"/>
          <ac:spMkLst>
            <pc:docMk/>
            <pc:sldMk cId="3477623842" sldId="285"/>
            <ac:spMk id="2" creationId="{D2B7A843-F509-8822-6CD9-486D78E2205E}"/>
          </ac:spMkLst>
        </pc:spChg>
        <pc:spChg chg="mod">
          <ac:chgData name="Anurati Shekhar Kulkarni" userId="S::kulka148@purdue.edu::a984be0c-6a91-407c-a569-57bdadea0e24" providerId="AD" clId="Web-{37A21DA6-8A92-A053-5DA1-90B2372BD2E9}" dt="2024-02-19T22:46:26.411" v="2919" actId="20577"/>
          <ac:spMkLst>
            <pc:docMk/>
            <pc:sldMk cId="3477623842" sldId="285"/>
            <ac:spMk id="6" creationId="{D2CF8258-CA1D-41DE-57A2-2B8A7E81FE56}"/>
          </ac:spMkLst>
        </pc:spChg>
        <pc:spChg chg="mod">
          <ac:chgData name="Anurati Shekhar Kulkarni" userId="S::kulka148@purdue.edu::a984be0c-6a91-407c-a569-57bdadea0e24" providerId="AD" clId="Web-{37A21DA6-8A92-A053-5DA1-90B2372BD2E9}" dt="2024-02-19T22:47:15.350" v="2932" actId="20577"/>
          <ac:spMkLst>
            <pc:docMk/>
            <pc:sldMk cId="3477623842" sldId="285"/>
            <ac:spMk id="8" creationId="{C273FD31-A8EB-C694-BA15-006136EAA38C}"/>
          </ac:spMkLst>
        </pc:spChg>
        <pc:spChg chg="add mod ord">
          <ac:chgData name="Anurati Shekhar Kulkarni" userId="S::kulka148@purdue.edu::a984be0c-6a91-407c-a569-57bdadea0e24" providerId="AD" clId="Web-{37A21DA6-8A92-A053-5DA1-90B2372BD2E9}" dt="2024-02-19T22:48:33.321" v="2950" actId="1076"/>
          <ac:spMkLst>
            <pc:docMk/>
            <pc:sldMk cId="3477623842" sldId="285"/>
            <ac:spMk id="9" creationId="{3701A55D-E1C6-EDC5-117C-D5C151C91339}"/>
          </ac:spMkLst>
        </pc:spChg>
        <pc:spChg chg="add del mod">
          <ac:chgData name="Anurati Shekhar Kulkarni" userId="S::kulka148@purdue.edu::a984be0c-6a91-407c-a569-57bdadea0e24" providerId="AD" clId="Web-{37A21DA6-8A92-A053-5DA1-90B2372BD2E9}" dt="2024-02-19T22:46:38.349" v="2924"/>
          <ac:spMkLst>
            <pc:docMk/>
            <pc:sldMk cId="3477623842" sldId="285"/>
            <ac:spMk id="11" creationId="{85024A1D-2A5A-1522-D1B5-DAF287063462}"/>
          </ac:spMkLst>
        </pc:spChg>
        <pc:spChg chg="add del">
          <ac:chgData name="Anurati Shekhar Kulkarni" userId="S::kulka148@purdue.edu::a984be0c-6a91-407c-a569-57bdadea0e24" providerId="AD" clId="Web-{37A21DA6-8A92-A053-5DA1-90B2372BD2E9}" dt="2024-02-19T22:46:32.083" v="2922"/>
          <ac:spMkLst>
            <pc:docMk/>
            <pc:sldMk cId="3477623842" sldId="285"/>
            <ac:spMk id="13" creationId="{88260DCF-03C8-58FD-9E01-4029E4887420}"/>
          </ac:spMkLst>
        </pc:spChg>
        <pc:spChg chg="add mod ord">
          <ac:chgData name="Anurati Shekhar Kulkarni" userId="S::kulka148@purdue.edu::a984be0c-6a91-407c-a569-57bdadea0e24" providerId="AD" clId="Web-{37A21DA6-8A92-A053-5DA1-90B2372BD2E9}" dt="2024-02-19T22:47:01.850" v="2929" actId="1076"/>
          <ac:spMkLst>
            <pc:docMk/>
            <pc:sldMk cId="3477623842" sldId="285"/>
            <ac:spMk id="14" creationId="{A8343E18-35B5-95CA-BFD2-2F76885E6CD1}"/>
          </ac:spMkLst>
        </pc:spChg>
        <pc:spChg chg="add mod ord">
          <ac:chgData name="Anurati Shekhar Kulkarni" userId="S::kulka148@purdue.edu::a984be0c-6a91-407c-a569-57bdadea0e24" providerId="AD" clId="Web-{37A21DA6-8A92-A053-5DA1-90B2372BD2E9}" dt="2024-02-19T22:47:33.304" v="2938"/>
          <ac:spMkLst>
            <pc:docMk/>
            <pc:sldMk cId="3477623842" sldId="285"/>
            <ac:spMk id="15" creationId="{107C8934-A1D8-6D46-1CEE-2C275EAE24A5}"/>
          </ac:spMkLst>
        </pc:spChg>
        <pc:spChg chg="add mod">
          <ac:chgData name="Anurati Shekhar Kulkarni" userId="S::kulka148@purdue.edu::a984be0c-6a91-407c-a569-57bdadea0e24" providerId="AD" clId="Web-{37A21DA6-8A92-A053-5DA1-90B2372BD2E9}" dt="2024-02-19T22:48:23.884" v="2947"/>
          <ac:spMkLst>
            <pc:docMk/>
            <pc:sldMk cId="3477623842" sldId="285"/>
            <ac:spMk id="16" creationId="{E7738FDD-D9D3-F286-C0F4-A48FC2166F68}"/>
          </ac:spMkLst>
        </pc:spChg>
        <pc:spChg chg="add mod">
          <ac:chgData name="Anurati Shekhar Kulkarni" userId="S::kulka148@purdue.edu::a984be0c-6a91-407c-a569-57bdadea0e24" providerId="AD" clId="Web-{37A21DA6-8A92-A053-5DA1-90B2372BD2E9}" dt="2024-02-19T22:48:26.056" v="2948"/>
          <ac:spMkLst>
            <pc:docMk/>
            <pc:sldMk cId="3477623842" sldId="285"/>
            <ac:spMk id="17" creationId="{9EE9DB33-638F-99A5-ECDA-848331B0456B}"/>
          </ac:spMkLst>
        </pc:spChg>
        <pc:spChg chg="add mod">
          <ac:chgData name="Anurati Shekhar Kulkarni" userId="S::kulka148@purdue.edu::a984be0c-6a91-407c-a569-57bdadea0e24" providerId="AD" clId="Web-{37A21DA6-8A92-A053-5DA1-90B2372BD2E9}" dt="2024-02-19T22:48:46.900" v="2954"/>
          <ac:spMkLst>
            <pc:docMk/>
            <pc:sldMk cId="3477623842" sldId="285"/>
            <ac:spMk id="18" creationId="{6612CEC4-6032-2B81-7CFA-8483201630B3}"/>
          </ac:spMkLst>
        </pc:spChg>
        <pc:picChg chg="mod">
          <ac:chgData name="Anurati Shekhar Kulkarni" userId="S::kulka148@purdue.edu::a984be0c-6a91-407c-a569-57bdadea0e24" providerId="AD" clId="Web-{37A21DA6-8A92-A053-5DA1-90B2372BD2E9}" dt="2024-02-19T22:48:36.900" v="2951" actId="1076"/>
          <ac:picMkLst>
            <pc:docMk/>
            <pc:sldMk cId="3477623842" sldId="285"/>
            <ac:picMk id="4" creationId="{18D0E30E-0BD9-CE97-5502-0E0661CCA1A1}"/>
          </ac:picMkLst>
        </pc:picChg>
      </pc:sldChg>
      <pc:sldChg chg="addSp modSp">
        <pc:chgData name="Anurati Shekhar Kulkarni" userId="S::kulka148@purdue.edu::a984be0c-6a91-407c-a569-57bdadea0e24" providerId="AD" clId="Web-{37A21DA6-8A92-A053-5DA1-90B2372BD2E9}" dt="2024-02-19T22:56:39.681" v="3022" actId="1076"/>
        <pc:sldMkLst>
          <pc:docMk/>
          <pc:sldMk cId="152258982" sldId="286"/>
        </pc:sldMkLst>
        <pc:spChg chg="mod">
          <ac:chgData name="Anurati Shekhar Kulkarni" userId="S::kulka148@purdue.edu::a984be0c-6a91-407c-a569-57bdadea0e24" providerId="AD" clId="Web-{37A21DA6-8A92-A053-5DA1-90B2372BD2E9}" dt="2024-02-19T22:56:36.587" v="3021" actId="20577"/>
          <ac:spMkLst>
            <pc:docMk/>
            <pc:sldMk cId="152258982" sldId="286"/>
            <ac:spMk id="2" creationId="{DE86DDB5-CFD8-C91F-3FA4-797EC3DF325E}"/>
          </ac:spMkLst>
        </pc:spChg>
        <pc:spChg chg="add mod ord">
          <ac:chgData name="Anurati Shekhar Kulkarni" userId="S::kulka148@purdue.edu::a984be0c-6a91-407c-a569-57bdadea0e24" providerId="AD" clId="Web-{37A21DA6-8A92-A053-5DA1-90B2372BD2E9}" dt="2024-02-19T22:56:39.681" v="3022" actId="1076"/>
          <ac:spMkLst>
            <pc:docMk/>
            <pc:sldMk cId="152258982" sldId="286"/>
            <ac:spMk id="10" creationId="{DACBC1AD-B580-76CA-5946-55EEEB8221A0}"/>
          </ac:spMkLst>
        </pc:spChg>
      </pc:sldChg>
      <pc:sldChg chg="addSp delSp modSp new">
        <pc:chgData name="Anurati Shekhar Kulkarni" userId="S::kulka148@purdue.edu::a984be0c-6a91-407c-a569-57bdadea0e24" providerId="AD" clId="Web-{37A21DA6-8A92-A053-5DA1-90B2372BD2E9}" dt="2024-02-19T22:37:51.879" v="2362" actId="1076"/>
        <pc:sldMkLst>
          <pc:docMk/>
          <pc:sldMk cId="248388523" sldId="287"/>
        </pc:sldMkLst>
        <pc:spChg chg="mod">
          <ac:chgData name="Anurati Shekhar Kulkarni" userId="S::kulka148@purdue.edu::a984be0c-6a91-407c-a569-57bdadea0e24" providerId="AD" clId="Web-{37A21DA6-8A92-A053-5DA1-90B2372BD2E9}" dt="2024-02-19T22:37:28.113" v="2354" actId="20577"/>
          <ac:spMkLst>
            <pc:docMk/>
            <pc:sldMk cId="248388523" sldId="287"/>
            <ac:spMk id="2" creationId="{4B83DDB0-2B3D-1E4E-E877-F393E2BB2F2F}"/>
          </ac:spMkLst>
        </pc:spChg>
        <pc:spChg chg="del">
          <ac:chgData name="Anurati Shekhar Kulkarni" userId="S::kulka148@purdue.edu::a984be0c-6a91-407c-a569-57bdadea0e24" providerId="AD" clId="Web-{37A21DA6-8A92-A053-5DA1-90B2372BD2E9}" dt="2024-02-19T22:37:19.425" v="2352"/>
          <ac:spMkLst>
            <pc:docMk/>
            <pc:sldMk cId="248388523" sldId="287"/>
            <ac:spMk id="3" creationId="{6066A378-2BBF-D941-25BC-AFBA0AB1486F}"/>
          </ac:spMkLst>
        </pc:spChg>
        <pc:spChg chg="add mod ord">
          <ac:chgData name="Anurati Shekhar Kulkarni" userId="S::kulka148@purdue.edu::a984be0c-6a91-407c-a569-57bdadea0e24" providerId="AD" clId="Web-{37A21DA6-8A92-A053-5DA1-90B2372BD2E9}" dt="2024-02-19T22:37:51.879" v="2362" actId="1076"/>
          <ac:spMkLst>
            <pc:docMk/>
            <pc:sldMk cId="248388523" sldId="287"/>
            <ac:spMk id="4" creationId="{B1F6AE3C-76B3-13DB-EF33-10E1889FF784}"/>
          </ac:spMkLst>
        </pc:spChg>
      </pc:sldChg>
      <pc:sldChg chg="addSp delSp modSp add replId">
        <pc:chgData name="Anurati Shekhar Kulkarni" userId="S::kulka148@purdue.edu::a984be0c-6a91-407c-a569-57bdadea0e24" providerId="AD" clId="Web-{37A21DA6-8A92-A053-5DA1-90B2372BD2E9}" dt="2024-02-19T23:36:16.476" v="3066"/>
        <pc:sldMkLst>
          <pc:docMk/>
          <pc:sldMk cId="762925791" sldId="288"/>
        </pc:sldMkLst>
        <pc:spChg chg="mod">
          <ac:chgData name="Anurati Shekhar Kulkarni" userId="S::kulka148@purdue.edu::a984be0c-6a91-407c-a569-57bdadea0e24" providerId="AD" clId="Web-{37A21DA6-8A92-A053-5DA1-90B2372BD2E9}" dt="2024-02-19T23:36:03.116" v="3063" actId="1076"/>
          <ac:spMkLst>
            <pc:docMk/>
            <pc:sldMk cId="762925791" sldId="288"/>
            <ac:spMk id="2" creationId="{155E6F22-4597-11CB-D680-5D5BADE6212A}"/>
          </ac:spMkLst>
        </pc:spChg>
        <pc:spChg chg="mod">
          <ac:chgData name="Anurati Shekhar Kulkarni" userId="S::kulka148@purdue.edu::a984be0c-6a91-407c-a569-57bdadea0e24" providerId="AD" clId="Web-{37A21DA6-8A92-A053-5DA1-90B2372BD2E9}" dt="2024-02-19T23:36:05.694" v="3064" actId="1076"/>
          <ac:spMkLst>
            <pc:docMk/>
            <pc:sldMk cId="762925791" sldId="288"/>
            <ac:spMk id="3" creationId="{04F81E9A-2576-8020-432E-FAE680FB35C5}"/>
          </ac:spMkLst>
        </pc:spChg>
        <pc:graphicFrameChg chg="del">
          <ac:chgData name="Anurati Shekhar Kulkarni" userId="S::kulka148@purdue.edu::a984be0c-6a91-407c-a569-57bdadea0e24" providerId="AD" clId="Web-{37A21DA6-8A92-A053-5DA1-90B2372BD2E9}" dt="2024-02-19T23:35:38.068" v="3038"/>
          <ac:graphicFrameMkLst>
            <pc:docMk/>
            <pc:sldMk cId="762925791" sldId="288"/>
            <ac:graphicFrameMk id="6" creationId="{FD434510-09CE-AD34-282F-A1F429CF9EF5}"/>
          </ac:graphicFrameMkLst>
        </pc:graphicFrameChg>
        <pc:graphicFrameChg chg="del mod modGraphic">
          <ac:chgData name="Anurati Shekhar Kulkarni" userId="S::kulka148@purdue.edu::a984be0c-6a91-407c-a569-57bdadea0e24" providerId="AD" clId="Web-{37A21DA6-8A92-A053-5DA1-90B2372BD2E9}" dt="2024-02-19T23:35:59.569" v="3062"/>
          <ac:graphicFrameMkLst>
            <pc:docMk/>
            <pc:sldMk cId="762925791" sldId="288"/>
            <ac:graphicFrameMk id="7" creationId="{C9536062-1ED4-6059-4542-7175732BD897}"/>
          </ac:graphicFrameMkLst>
        </pc:graphicFrameChg>
        <pc:graphicFrameChg chg="del">
          <ac:chgData name="Anurati Shekhar Kulkarni" userId="S::kulka148@purdue.edu::a984be0c-6a91-407c-a569-57bdadea0e24" providerId="AD" clId="Web-{37A21DA6-8A92-A053-5DA1-90B2372BD2E9}" dt="2024-02-19T23:35:36.521" v="3037"/>
          <ac:graphicFrameMkLst>
            <pc:docMk/>
            <pc:sldMk cId="762925791" sldId="288"/>
            <ac:graphicFrameMk id="9" creationId="{620D79BC-6A8A-56D6-EF0D-76EB4B421F1E}"/>
          </ac:graphicFrameMkLst>
        </pc:graphicFrameChg>
        <pc:picChg chg="add mod">
          <ac:chgData name="Anurati Shekhar Kulkarni" userId="S::kulka148@purdue.edu::a984be0c-6a91-407c-a569-57bdadea0e24" providerId="AD" clId="Web-{37A21DA6-8A92-A053-5DA1-90B2372BD2E9}" dt="2024-02-19T23:36:16.476" v="3066"/>
          <ac:picMkLst>
            <pc:docMk/>
            <pc:sldMk cId="762925791" sldId="288"/>
            <ac:picMk id="4" creationId="{5F0CF5E5-14C3-9B13-17BF-BFF06B5AE094}"/>
          </ac:picMkLst>
        </pc:picChg>
      </pc:sldChg>
    </pc:docChg>
  </pc:docChgLst>
  <pc:docChgLst>
    <pc:chgData name="Bhavan Sekar" userId="S::bsekar@purdue.edu::da260f64-6189-4bb6-8701-10bd3e000dc2" providerId="AD" clId="Web-{AC3910BE-A7BB-3C67-497A-9BC2B32FCFCF}"/>
    <pc:docChg chg="addSld delSld modSld sldOrd">
      <pc:chgData name="Bhavan Sekar" userId="S::bsekar@purdue.edu::da260f64-6189-4bb6-8701-10bd3e000dc2" providerId="AD" clId="Web-{AC3910BE-A7BB-3C67-497A-9BC2B32FCFCF}" dt="2024-02-17T19:25:54.042" v="539" actId="20577"/>
      <pc:docMkLst>
        <pc:docMk/>
      </pc:docMkLst>
      <pc:sldChg chg="modSp new del">
        <pc:chgData name="Bhavan Sekar" userId="S::bsekar@purdue.edu::da260f64-6189-4bb6-8701-10bd3e000dc2" providerId="AD" clId="Web-{AC3910BE-A7BB-3C67-497A-9BC2B32FCFCF}" dt="2024-02-17T19:09:55.514" v="5"/>
        <pc:sldMkLst>
          <pc:docMk/>
          <pc:sldMk cId="1425840716" sldId="262"/>
        </pc:sldMkLst>
        <pc:spChg chg="mod">
          <ac:chgData name="Bhavan Sekar" userId="S::bsekar@purdue.edu::da260f64-6189-4bb6-8701-10bd3e000dc2" providerId="AD" clId="Web-{AC3910BE-A7BB-3C67-497A-9BC2B32FCFCF}" dt="2024-02-17T19:09:53.093" v="4" actId="20577"/>
          <ac:spMkLst>
            <pc:docMk/>
            <pc:sldMk cId="1425840716" sldId="262"/>
            <ac:spMk id="2" creationId="{52E920CE-F161-E993-7B0D-F4B51A1DEF8A}"/>
          </ac:spMkLst>
        </pc:spChg>
      </pc:sldChg>
      <pc:sldChg chg="addSp delSp modSp add replId">
        <pc:chgData name="Bhavan Sekar" userId="S::bsekar@purdue.edu::da260f64-6189-4bb6-8701-10bd3e000dc2" providerId="AD" clId="Web-{AC3910BE-A7BB-3C67-497A-9BC2B32FCFCF}" dt="2024-02-17T19:14:30.888" v="59" actId="20577"/>
        <pc:sldMkLst>
          <pc:docMk/>
          <pc:sldMk cId="2054537189" sldId="263"/>
        </pc:sldMkLst>
        <pc:spChg chg="mod">
          <ac:chgData name="Bhavan Sekar" userId="S::bsekar@purdue.edu::da260f64-6189-4bb6-8701-10bd3e000dc2" providerId="AD" clId="Web-{AC3910BE-A7BB-3C67-497A-9BC2B32FCFCF}" dt="2024-02-17T19:14:30.888" v="59" actId="20577"/>
          <ac:spMkLst>
            <pc:docMk/>
            <pc:sldMk cId="2054537189" sldId="263"/>
            <ac:spMk id="2" creationId="{2AF3D32F-4577-CBC1-C216-58C830B628FC}"/>
          </ac:spMkLst>
        </pc:spChg>
        <pc:spChg chg="add mod">
          <ac:chgData name="Bhavan Sekar" userId="S::bsekar@purdue.edu::da260f64-6189-4bb6-8701-10bd3e000dc2" providerId="AD" clId="Web-{AC3910BE-A7BB-3C67-497A-9BC2B32FCFCF}" dt="2024-02-17T19:11:32.342" v="16"/>
          <ac:spMkLst>
            <pc:docMk/>
            <pc:sldMk cId="2054537189" sldId="263"/>
            <ac:spMk id="15" creationId="{628582CC-973F-6474-ED9B-F7C21FA74068}"/>
          </ac:spMkLst>
        </pc:spChg>
        <pc:graphicFrameChg chg="del">
          <ac:chgData name="Bhavan Sekar" userId="S::bsekar@purdue.edu::da260f64-6189-4bb6-8701-10bd3e000dc2" providerId="AD" clId="Web-{AC3910BE-A7BB-3C67-497A-9BC2B32FCFCF}" dt="2024-02-17T19:11:32.342" v="16"/>
          <ac:graphicFrameMkLst>
            <pc:docMk/>
            <pc:sldMk cId="2054537189" sldId="263"/>
            <ac:graphicFrameMk id="5" creationId="{212710DD-C16E-C3CF-846C-7743D9480724}"/>
          </ac:graphicFrameMkLst>
        </pc:graphicFrameChg>
      </pc:sldChg>
      <pc:sldChg chg="add del replId">
        <pc:chgData name="Bhavan Sekar" userId="S::bsekar@purdue.edu::da260f64-6189-4bb6-8701-10bd3e000dc2" providerId="AD" clId="Web-{AC3910BE-A7BB-3C67-497A-9BC2B32FCFCF}" dt="2024-02-17T19:11:55.967" v="18"/>
        <pc:sldMkLst>
          <pc:docMk/>
          <pc:sldMk cId="970662482" sldId="264"/>
        </pc:sldMkLst>
      </pc:sldChg>
      <pc:sldChg chg="modSp add del ord replId">
        <pc:chgData name="Bhavan Sekar" userId="S::bsekar@purdue.edu::da260f64-6189-4bb6-8701-10bd3e000dc2" providerId="AD" clId="Web-{AC3910BE-A7BB-3C67-497A-9BC2B32FCFCF}" dt="2024-02-17T19:13:35.685" v="49"/>
        <pc:sldMkLst>
          <pc:docMk/>
          <pc:sldMk cId="2069676665" sldId="264"/>
        </pc:sldMkLst>
        <pc:spChg chg="mod">
          <ac:chgData name="Bhavan Sekar" userId="S::bsekar@purdue.edu::da260f64-6189-4bb6-8701-10bd3e000dc2" providerId="AD" clId="Web-{AC3910BE-A7BB-3C67-497A-9BC2B32FCFCF}" dt="2024-02-17T19:13:33.826" v="48" actId="20577"/>
          <ac:spMkLst>
            <pc:docMk/>
            <pc:sldMk cId="2069676665" sldId="264"/>
            <ac:spMk id="2" creationId="{2AF3D32F-4577-CBC1-C216-58C830B628FC}"/>
          </ac:spMkLst>
        </pc:spChg>
      </pc:sldChg>
      <pc:sldChg chg="addSp delSp modSp new">
        <pc:chgData name="Bhavan Sekar" userId="S::bsekar@purdue.edu::da260f64-6189-4bb6-8701-10bd3e000dc2" providerId="AD" clId="Web-{AC3910BE-A7BB-3C67-497A-9BC2B32FCFCF}" dt="2024-02-17T19:25:54.042" v="539" actId="20577"/>
        <pc:sldMkLst>
          <pc:docMk/>
          <pc:sldMk cId="1962731782" sldId="266"/>
        </pc:sldMkLst>
        <pc:spChg chg="mod">
          <ac:chgData name="Bhavan Sekar" userId="S::bsekar@purdue.edu::da260f64-6189-4bb6-8701-10bd3e000dc2" providerId="AD" clId="Web-{AC3910BE-A7BB-3C67-497A-9BC2B32FCFCF}" dt="2024-02-17T19:15:12.403" v="74" actId="20577"/>
          <ac:spMkLst>
            <pc:docMk/>
            <pc:sldMk cId="1962731782" sldId="266"/>
            <ac:spMk id="2" creationId="{0AC31287-8652-42E3-9307-DCC4EE6793C5}"/>
          </ac:spMkLst>
        </pc:spChg>
        <pc:spChg chg="del mod">
          <ac:chgData name="Bhavan Sekar" userId="S::bsekar@purdue.edu::da260f64-6189-4bb6-8701-10bd3e000dc2" providerId="AD" clId="Web-{AC3910BE-A7BB-3C67-497A-9BC2B32FCFCF}" dt="2024-02-17T19:15:36.606" v="76"/>
          <ac:spMkLst>
            <pc:docMk/>
            <pc:sldMk cId="1962731782" sldId="266"/>
            <ac:spMk id="3" creationId="{91BE697C-9A53-0E80-E74E-A0923A152EBD}"/>
          </ac:spMkLst>
        </pc:spChg>
        <pc:graphicFrameChg chg="add mod ord modGraphic">
          <ac:chgData name="Bhavan Sekar" userId="S::bsekar@purdue.edu::da260f64-6189-4bb6-8701-10bd3e000dc2" providerId="AD" clId="Web-{AC3910BE-A7BB-3C67-497A-9BC2B32FCFCF}" dt="2024-02-17T19:25:54.042" v="539" actId="20577"/>
          <ac:graphicFrameMkLst>
            <pc:docMk/>
            <pc:sldMk cId="1962731782" sldId="266"/>
            <ac:graphicFrameMk id="4" creationId="{91C1E5A9-FE04-06FC-75ED-6686DD75E726}"/>
          </ac:graphicFrameMkLst>
        </pc:graphicFrameChg>
      </pc:sldChg>
    </pc:docChg>
  </pc:docChgLst>
  <pc:docChgLst>
    <pc:chgData name="Simopoulos, Liana N" userId="97b35f5c-28c0-43d5-9554-0b0b8af82c05" providerId="ADAL" clId="{E4B505E4-BFB5-40FE-8C78-DE846216DC99}"/>
    <pc:docChg chg="undo custSel addSld modSld sldOrd">
      <pc:chgData name="Simopoulos, Liana N" userId="97b35f5c-28c0-43d5-9554-0b0b8af82c05" providerId="ADAL" clId="{E4B505E4-BFB5-40FE-8C78-DE846216DC99}" dt="2024-02-20T03:46:23.446" v="2965" actId="1076"/>
      <pc:docMkLst>
        <pc:docMk/>
      </pc:docMkLst>
      <pc:sldChg chg="modNotesTx">
        <pc:chgData name="Simopoulos, Liana N" userId="97b35f5c-28c0-43d5-9554-0b0b8af82c05" providerId="ADAL" clId="{E4B505E4-BFB5-40FE-8C78-DE846216DC99}" dt="2024-02-19T21:31:53.538" v="121" actId="20577"/>
        <pc:sldMkLst>
          <pc:docMk/>
          <pc:sldMk cId="807645806" sldId="256"/>
        </pc:sldMkLst>
      </pc:sldChg>
      <pc:sldChg chg="modNotesTx">
        <pc:chgData name="Simopoulos, Liana N" userId="97b35f5c-28c0-43d5-9554-0b0b8af82c05" providerId="ADAL" clId="{E4B505E4-BFB5-40FE-8C78-DE846216DC99}" dt="2024-02-19T21:32:00.490" v="122"/>
        <pc:sldMkLst>
          <pc:docMk/>
          <pc:sldMk cId="1085044425" sldId="257"/>
        </pc:sldMkLst>
      </pc:sldChg>
      <pc:sldChg chg="modNotesTx">
        <pc:chgData name="Simopoulos, Liana N" userId="97b35f5c-28c0-43d5-9554-0b0b8af82c05" providerId="ADAL" clId="{E4B505E4-BFB5-40FE-8C78-DE846216DC99}" dt="2024-02-19T21:31:08.480" v="101" actId="20577"/>
        <pc:sldMkLst>
          <pc:docMk/>
          <pc:sldMk cId="1461779348" sldId="258"/>
        </pc:sldMkLst>
      </pc:sldChg>
      <pc:sldChg chg="modNotesTx">
        <pc:chgData name="Simopoulos, Liana N" userId="97b35f5c-28c0-43d5-9554-0b0b8af82c05" providerId="ADAL" clId="{E4B505E4-BFB5-40FE-8C78-DE846216DC99}" dt="2024-02-19T21:32:02.776" v="123"/>
        <pc:sldMkLst>
          <pc:docMk/>
          <pc:sldMk cId="3099302045" sldId="259"/>
        </pc:sldMkLst>
      </pc:sldChg>
      <pc:sldChg chg="modNotesTx">
        <pc:chgData name="Simopoulos, Liana N" userId="97b35f5c-28c0-43d5-9554-0b0b8af82c05" providerId="ADAL" clId="{E4B505E4-BFB5-40FE-8C78-DE846216DC99}" dt="2024-02-20T02:33:31.094" v="2893" actId="20577"/>
        <pc:sldMkLst>
          <pc:docMk/>
          <pc:sldMk cId="548012592" sldId="261"/>
        </pc:sldMkLst>
      </pc:sldChg>
      <pc:sldChg chg="modNotesTx">
        <pc:chgData name="Simopoulos, Liana N" userId="97b35f5c-28c0-43d5-9554-0b0b8af82c05" providerId="ADAL" clId="{E4B505E4-BFB5-40FE-8C78-DE846216DC99}" dt="2024-02-19T21:32:30.100" v="135" actId="20577"/>
        <pc:sldMkLst>
          <pc:docMk/>
          <pc:sldMk cId="4199663540" sldId="262"/>
        </pc:sldMkLst>
      </pc:sldChg>
      <pc:sldChg chg="modNotesTx">
        <pc:chgData name="Simopoulos, Liana N" userId="97b35f5c-28c0-43d5-9554-0b0b8af82c05" providerId="ADAL" clId="{E4B505E4-BFB5-40FE-8C78-DE846216DC99}" dt="2024-02-19T21:31:20.674" v="114" actId="20577"/>
        <pc:sldMkLst>
          <pc:docMk/>
          <pc:sldMk cId="2054537189" sldId="263"/>
        </pc:sldMkLst>
      </pc:sldChg>
      <pc:sldChg chg="modSp mod modNotesTx">
        <pc:chgData name="Simopoulos, Liana N" userId="97b35f5c-28c0-43d5-9554-0b0b8af82c05" providerId="ADAL" clId="{E4B505E4-BFB5-40FE-8C78-DE846216DC99}" dt="2024-02-20T00:16:13.348" v="2675" actId="20577"/>
        <pc:sldMkLst>
          <pc:docMk/>
          <pc:sldMk cId="1624825559" sldId="267"/>
        </pc:sldMkLst>
        <pc:graphicFrameChg chg="modGraphic">
          <ac:chgData name="Simopoulos, Liana N" userId="97b35f5c-28c0-43d5-9554-0b0b8af82c05" providerId="ADAL" clId="{E4B505E4-BFB5-40FE-8C78-DE846216DC99}" dt="2024-02-20T00:05:42.616" v="1784" actId="14734"/>
          <ac:graphicFrameMkLst>
            <pc:docMk/>
            <pc:sldMk cId="1624825559" sldId="267"/>
            <ac:graphicFrameMk id="11" creationId="{E1F03835-8BAF-CC15-A121-D4F6E9E3B761}"/>
          </ac:graphicFrameMkLst>
        </pc:graphicFrameChg>
        <pc:graphicFrameChg chg="mod">
          <ac:chgData name="Simopoulos, Liana N" userId="97b35f5c-28c0-43d5-9554-0b0b8af82c05" providerId="ADAL" clId="{E4B505E4-BFB5-40FE-8C78-DE846216DC99}" dt="2024-02-20T00:06:27.260" v="1785" actId="1076"/>
          <ac:graphicFrameMkLst>
            <pc:docMk/>
            <pc:sldMk cId="1624825559" sldId="267"/>
            <ac:graphicFrameMk id="13" creationId="{82A730D9-00BC-A2F5-A890-ACFA44D1490F}"/>
          </ac:graphicFrameMkLst>
        </pc:graphicFrameChg>
      </pc:sldChg>
      <pc:sldChg chg="delSp mod modNotesTx">
        <pc:chgData name="Simopoulos, Liana N" userId="97b35f5c-28c0-43d5-9554-0b0b8af82c05" providerId="ADAL" clId="{E4B505E4-BFB5-40FE-8C78-DE846216DC99}" dt="2024-02-20T02:34:13.946" v="2912" actId="20577"/>
        <pc:sldMkLst>
          <pc:docMk/>
          <pc:sldMk cId="362691763" sldId="270"/>
        </pc:sldMkLst>
        <pc:picChg chg="del">
          <ac:chgData name="Simopoulos, Liana N" userId="97b35f5c-28c0-43d5-9554-0b0b8af82c05" providerId="ADAL" clId="{E4B505E4-BFB5-40FE-8C78-DE846216DC99}" dt="2024-02-20T01:56:11.800" v="2836" actId="478"/>
          <ac:picMkLst>
            <pc:docMk/>
            <pc:sldMk cId="362691763" sldId="270"/>
            <ac:picMk id="23" creationId="{4D067658-12F6-00F9-09CB-55E82C9F972B}"/>
          </ac:picMkLst>
        </pc:picChg>
        <pc:picChg chg="del">
          <ac:chgData name="Simopoulos, Liana N" userId="97b35f5c-28c0-43d5-9554-0b0b8af82c05" providerId="ADAL" clId="{E4B505E4-BFB5-40FE-8C78-DE846216DC99}" dt="2024-02-20T01:56:10.342" v="2835" actId="478"/>
          <ac:picMkLst>
            <pc:docMk/>
            <pc:sldMk cId="362691763" sldId="270"/>
            <ac:picMk id="24" creationId="{4D8F997D-33DB-DC42-5B51-F06D5C3C9870}"/>
          </ac:picMkLst>
        </pc:picChg>
      </pc:sldChg>
      <pc:sldChg chg="modNotesTx">
        <pc:chgData name="Simopoulos, Liana N" userId="97b35f5c-28c0-43d5-9554-0b0b8af82c05" providerId="ADAL" clId="{E4B505E4-BFB5-40FE-8C78-DE846216DC99}" dt="2024-02-19T21:32:08.677" v="129" actId="20577"/>
        <pc:sldMkLst>
          <pc:docMk/>
          <pc:sldMk cId="1119550863" sldId="272"/>
        </pc:sldMkLst>
      </pc:sldChg>
      <pc:sldChg chg="modNotesTx">
        <pc:chgData name="Simopoulos, Liana N" userId="97b35f5c-28c0-43d5-9554-0b0b8af82c05" providerId="ADAL" clId="{E4B505E4-BFB5-40FE-8C78-DE846216DC99}" dt="2024-02-19T21:32:37.325" v="141" actId="20577"/>
        <pc:sldMkLst>
          <pc:docMk/>
          <pc:sldMk cId="1112515848" sldId="273"/>
        </pc:sldMkLst>
      </pc:sldChg>
      <pc:sldChg chg="addSp delSp modSp mod modNotesTx">
        <pc:chgData name="Simopoulos, Liana N" userId="97b35f5c-28c0-43d5-9554-0b0b8af82c05" providerId="ADAL" clId="{E4B505E4-BFB5-40FE-8C78-DE846216DC99}" dt="2024-02-20T02:38:57.163" v="2949" actId="1076"/>
        <pc:sldMkLst>
          <pc:docMk/>
          <pc:sldMk cId="1794423541" sldId="274"/>
        </pc:sldMkLst>
        <pc:spChg chg="mod">
          <ac:chgData name="Simopoulos, Liana N" userId="97b35f5c-28c0-43d5-9554-0b0b8af82c05" providerId="ADAL" clId="{E4B505E4-BFB5-40FE-8C78-DE846216DC99}" dt="2024-02-20T02:38:17.395" v="2943" actId="14100"/>
          <ac:spMkLst>
            <pc:docMk/>
            <pc:sldMk cId="1794423541" sldId="274"/>
            <ac:spMk id="2" creationId="{ACA69BB7-4B3E-2FEF-C363-7E586874324F}"/>
          </ac:spMkLst>
        </pc:spChg>
        <pc:spChg chg="mod">
          <ac:chgData name="Simopoulos, Liana N" userId="97b35f5c-28c0-43d5-9554-0b0b8af82c05" providerId="ADAL" clId="{E4B505E4-BFB5-40FE-8C78-DE846216DC99}" dt="2024-02-20T02:38:08.980" v="2941" actId="1076"/>
          <ac:spMkLst>
            <pc:docMk/>
            <pc:sldMk cId="1794423541" sldId="274"/>
            <ac:spMk id="9" creationId="{B3AACC5D-7F5F-CE09-7A1B-3F6898577F9A}"/>
          </ac:spMkLst>
        </pc:spChg>
        <pc:picChg chg="del">
          <ac:chgData name="Simopoulos, Liana N" userId="97b35f5c-28c0-43d5-9554-0b0b8af82c05" providerId="ADAL" clId="{E4B505E4-BFB5-40FE-8C78-DE846216DC99}" dt="2024-02-20T02:35:43.383" v="2917" actId="478"/>
          <ac:picMkLst>
            <pc:docMk/>
            <pc:sldMk cId="1794423541" sldId="274"/>
            <ac:picMk id="4" creationId="{87524D23-AD81-D8B4-465A-823DD03646F9}"/>
          </ac:picMkLst>
        </pc:picChg>
        <pc:picChg chg="del">
          <ac:chgData name="Simopoulos, Liana N" userId="97b35f5c-28c0-43d5-9554-0b0b8af82c05" providerId="ADAL" clId="{E4B505E4-BFB5-40FE-8C78-DE846216DC99}" dt="2024-02-20T02:35:46.165" v="2919" actId="478"/>
          <ac:picMkLst>
            <pc:docMk/>
            <pc:sldMk cId="1794423541" sldId="274"/>
            <ac:picMk id="6" creationId="{A2C70147-88C7-D9ED-75F7-EF0822D5D0BA}"/>
          </ac:picMkLst>
        </pc:picChg>
        <pc:picChg chg="del">
          <ac:chgData name="Simopoulos, Liana N" userId="97b35f5c-28c0-43d5-9554-0b0b8af82c05" providerId="ADAL" clId="{E4B505E4-BFB5-40FE-8C78-DE846216DC99}" dt="2024-02-20T02:35:44.758" v="2918" actId="478"/>
          <ac:picMkLst>
            <pc:docMk/>
            <pc:sldMk cId="1794423541" sldId="274"/>
            <ac:picMk id="7" creationId="{A69F7887-36F3-4106-1F0D-25C6B178082F}"/>
          </ac:picMkLst>
        </pc:picChg>
        <pc:picChg chg="add mod">
          <ac:chgData name="Simopoulos, Liana N" userId="97b35f5c-28c0-43d5-9554-0b0b8af82c05" providerId="ADAL" clId="{E4B505E4-BFB5-40FE-8C78-DE846216DC99}" dt="2024-02-20T02:37:56.625" v="2939" actId="14100"/>
          <ac:picMkLst>
            <pc:docMk/>
            <pc:sldMk cId="1794423541" sldId="274"/>
            <ac:picMk id="4098" creationId="{4838D029-F62A-520E-EB76-2D2DC7F963CA}"/>
          </ac:picMkLst>
        </pc:picChg>
        <pc:picChg chg="add mod">
          <ac:chgData name="Simopoulos, Liana N" userId="97b35f5c-28c0-43d5-9554-0b0b8af82c05" providerId="ADAL" clId="{E4B505E4-BFB5-40FE-8C78-DE846216DC99}" dt="2024-02-20T02:38:57.163" v="2949" actId="1076"/>
          <ac:picMkLst>
            <pc:docMk/>
            <pc:sldMk cId="1794423541" sldId="274"/>
            <ac:picMk id="4100" creationId="{08BE35AC-4239-2B81-80F7-9A0139539B04}"/>
          </ac:picMkLst>
        </pc:picChg>
      </pc:sldChg>
      <pc:sldChg chg="modNotesTx">
        <pc:chgData name="Simopoulos, Liana N" userId="97b35f5c-28c0-43d5-9554-0b0b8af82c05" providerId="ADAL" clId="{E4B505E4-BFB5-40FE-8C78-DE846216DC99}" dt="2024-02-19T21:32:40.725" v="147" actId="20577"/>
        <pc:sldMkLst>
          <pc:docMk/>
          <pc:sldMk cId="3128898011" sldId="276"/>
        </pc:sldMkLst>
      </pc:sldChg>
      <pc:sldChg chg="addSp delSp modSp mod modNotesTx">
        <pc:chgData name="Simopoulos, Liana N" userId="97b35f5c-28c0-43d5-9554-0b0b8af82c05" providerId="ADAL" clId="{E4B505E4-BFB5-40FE-8C78-DE846216DC99}" dt="2024-02-19T22:10:42.095" v="1780" actId="20577"/>
        <pc:sldMkLst>
          <pc:docMk/>
          <pc:sldMk cId="1955502012" sldId="277"/>
        </pc:sldMkLst>
        <pc:spChg chg="add del mod">
          <ac:chgData name="Simopoulos, Liana N" userId="97b35f5c-28c0-43d5-9554-0b0b8af82c05" providerId="ADAL" clId="{E4B505E4-BFB5-40FE-8C78-DE846216DC99}" dt="2024-02-19T21:37:11.584" v="171" actId="26606"/>
          <ac:spMkLst>
            <pc:docMk/>
            <pc:sldMk cId="1955502012" sldId="277"/>
            <ac:spMk id="3" creationId="{3BC73C35-134D-1060-9EC8-75DF3A3C0DF0}"/>
          </ac:spMkLst>
        </pc:spChg>
        <pc:graphicFrameChg chg="add del">
          <ac:chgData name="Simopoulos, Liana N" userId="97b35f5c-28c0-43d5-9554-0b0b8af82c05" providerId="ADAL" clId="{E4B505E4-BFB5-40FE-8C78-DE846216DC99}" dt="2024-02-19T21:37:09.251" v="168" actId="26606"/>
          <ac:graphicFrameMkLst>
            <pc:docMk/>
            <pc:sldMk cId="1955502012" sldId="277"/>
            <ac:graphicFrameMk id="5" creationId="{93739985-93C5-71BF-4595-A47CC43217F7}"/>
          </ac:graphicFrameMkLst>
        </pc:graphicFrameChg>
        <pc:graphicFrameChg chg="add del">
          <ac:chgData name="Simopoulos, Liana N" userId="97b35f5c-28c0-43d5-9554-0b0b8af82c05" providerId="ADAL" clId="{E4B505E4-BFB5-40FE-8C78-DE846216DC99}" dt="2024-02-19T21:37:11.556" v="170" actId="26606"/>
          <ac:graphicFrameMkLst>
            <pc:docMk/>
            <pc:sldMk cId="1955502012" sldId="277"/>
            <ac:graphicFrameMk id="7" creationId="{85C035C6-3A8D-F4F4-B7CE-812E989215D1}"/>
          </ac:graphicFrameMkLst>
        </pc:graphicFrameChg>
        <pc:graphicFrameChg chg="add mod">
          <ac:chgData name="Simopoulos, Liana N" userId="97b35f5c-28c0-43d5-9554-0b0b8af82c05" providerId="ADAL" clId="{E4B505E4-BFB5-40FE-8C78-DE846216DC99}" dt="2024-02-19T21:38:12.310" v="181" actId="255"/>
          <ac:graphicFrameMkLst>
            <pc:docMk/>
            <pc:sldMk cId="1955502012" sldId="277"/>
            <ac:graphicFrameMk id="9" creationId="{93739985-93C5-71BF-4595-A47CC43217F7}"/>
          </ac:graphicFrameMkLst>
        </pc:graphicFrameChg>
      </pc:sldChg>
      <pc:sldChg chg="addSp delSp modSp mod ord modNotesTx">
        <pc:chgData name="Simopoulos, Liana N" userId="97b35f5c-28c0-43d5-9554-0b0b8af82c05" providerId="ADAL" clId="{E4B505E4-BFB5-40FE-8C78-DE846216DC99}" dt="2024-02-20T02:37:27.365" v="2933"/>
        <pc:sldMkLst>
          <pc:docMk/>
          <pc:sldMk cId="2453258136" sldId="278"/>
        </pc:sldMkLst>
        <pc:picChg chg="del">
          <ac:chgData name="Simopoulos, Liana N" userId="97b35f5c-28c0-43d5-9554-0b0b8af82c05" providerId="ADAL" clId="{E4B505E4-BFB5-40FE-8C78-DE846216DC99}" dt="2024-02-20T02:35:48.567" v="2920" actId="478"/>
          <ac:picMkLst>
            <pc:docMk/>
            <pc:sldMk cId="2453258136" sldId="278"/>
            <ac:picMk id="4" creationId="{5BA898FA-2296-39FC-CB3F-6B40A4221571}"/>
          </ac:picMkLst>
        </pc:picChg>
        <pc:picChg chg="add mod">
          <ac:chgData name="Simopoulos, Liana N" userId="97b35f5c-28c0-43d5-9554-0b0b8af82c05" providerId="ADAL" clId="{E4B505E4-BFB5-40FE-8C78-DE846216DC99}" dt="2024-02-20T02:36:56.970" v="2925" actId="1076"/>
          <ac:picMkLst>
            <pc:docMk/>
            <pc:sldMk cId="2453258136" sldId="278"/>
            <ac:picMk id="3074" creationId="{74136B62-0379-A1EE-FF32-5EAD02E30910}"/>
          </ac:picMkLst>
        </pc:picChg>
        <pc:picChg chg="add mod">
          <ac:chgData name="Simopoulos, Liana N" userId="97b35f5c-28c0-43d5-9554-0b0b8af82c05" providerId="ADAL" clId="{E4B505E4-BFB5-40FE-8C78-DE846216DC99}" dt="2024-02-20T02:37:08.970" v="2931" actId="1440"/>
          <ac:picMkLst>
            <pc:docMk/>
            <pc:sldMk cId="2453258136" sldId="278"/>
            <ac:picMk id="3076" creationId="{B8652404-AC87-9D80-4F4D-C3474BD28019}"/>
          </ac:picMkLst>
        </pc:picChg>
      </pc:sldChg>
      <pc:sldChg chg="modSp mod modNotesTx">
        <pc:chgData name="Simopoulos, Liana N" userId="97b35f5c-28c0-43d5-9554-0b0b8af82c05" providerId="ADAL" clId="{E4B505E4-BFB5-40FE-8C78-DE846216DC99}" dt="2024-02-20T02:34:00.296" v="2905" actId="20577"/>
        <pc:sldMkLst>
          <pc:docMk/>
          <pc:sldMk cId="3691285747" sldId="279"/>
        </pc:sldMkLst>
        <pc:spChg chg="mod">
          <ac:chgData name="Simopoulos, Liana N" userId="97b35f5c-28c0-43d5-9554-0b0b8af82c05" providerId="ADAL" clId="{E4B505E4-BFB5-40FE-8C78-DE846216DC99}" dt="2024-02-19T22:16:19.213" v="1782" actId="113"/>
          <ac:spMkLst>
            <pc:docMk/>
            <pc:sldMk cId="3691285747" sldId="279"/>
            <ac:spMk id="964" creationId="{2C428107-6616-13BA-3C9E-4022008E5E65}"/>
          </ac:spMkLst>
        </pc:spChg>
        <pc:graphicFrameChg chg="mod">
          <ac:chgData name="Simopoulos, Liana N" userId="97b35f5c-28c0-43d5-9554-0b0b8af82c05" providerId="ADAL" clId="{E4B505E4-BFB5-40FE-8C78-DE846216DC99}" dt="2024-02-19T21:45:08.466" v="287" actId="20577"/>
          <ac:graphicFrameMkLst>
            <pc:docMk/>
            <pc:sldMk cId="3691285747" sldId="279"/>
            <ac:graphicFrameMk id="5" creationId="{935B7927-52AB-084A-9B6A-AA8E00C1379B}"/>
          </ac:graphicFrameMkLst>
        </pc:graphicFrameChg>
      </pc:sldChg>
      <pc:sldChg chg="addSp delSp modSp mod modNotesTx">
        <pc:chgData name="Simopoulos, Liana N" userId="97b35f5c-28c0-43d5-9554-0b0b8af82c05" providerId="ADAL" clId="{E4B505E4-BFB5-40FE-8C78-DE846216DC99}" dt="2024-02-20T02:34:07.051" v="2906"/>
        <pc:sldMkLst>
          <pc:docMk/>
          <pc:sldMk cId="1092875210" sldId="282"/>
        </pc:sldMkLst>
        <pc:spChg chg="mod">
          <ac:chgData name="Simopoulos, Liana N" userId="97b35f5c-28c0-43d5-9554-0b0b8af82c05" providerId="ADAL" clId="{E4B505E4-BFB5-40FE-8C78-DE846216DC99}" dt="2024-02-20T02:23:12.531" v="2845" actId="1076"/>
          <ac:spMkLst>
            <pc:docMk/>
            <pc:sldMk cId="1092875210" sldId="282"/>
            <ac:spMk id="2" creationId="{A20C551A-48D0-A57C-F271-988A3C4AB53B}"/>
          </ac:spMkLst>
        </pc:spChg>
        <pc:spChg chg="mod">
          <ac:chgData name="Simopoulos, Liana N" userId="97b35f5c-28c0-43d5-9554-0b0b8af82c05" providerId="ADAL" clId="{E4B505E4-BFB5-40FE-8C78-DE846216DC99}" dt="2024-02-20T02:23:06.467" v="2844" actId="1076"/>
          <ac:spMkLst>
            <pc:docMk/>
            <pc:sldMk cId="1092875210" sldId="282"/>
            <ac:spMk id="9" creationId="{2D978C06-25A5-A009-8997-F9C68C16FE0F}"/>
          </ac:spMkLst>
        </pc:spChg>
        <pc:grpChg chg="del">
          <ac:chgData name="Simopoulos, Liana N" userId="97b35f5c-28c0-43d5-9554-0b0b8af82c05" providerId="ADAL" clId="{E4B505E4-BFB5-40FE-8C78-DE846216DC99}" dt="2024-02-20T02:22:54.687" v="2841" actId="478"/>
          <ac:grpSpMkLst>
            <pc:docMk/>
            <pc:sldMk cId="1092875210" sldId="282"/>
            <ac:grpSpMk id="6" creationId="{0D004150-FBAF-EA46-FBCD-C9691DBF77B4}"/>
          </ac:grpSpMkLst>
        </pc:grpChg>
        <pc:picChg chg="add del mod">
          <ac:chgData name="Simopoulos, Liana N" userId="97b35f5c-28c0-43d5-9554-0b0b8af82c05" providerId="ADAL" clId="{E4B505E4-BFB5-40FE-8C78-DE846216DC99}" dt="2024-02-20T02:24:49.987" v="2851" actId="478"/>
          <ac:picMkLst>
            <pc:docMk/>
            <pc:sldMk cId="1092875210" sldId="282"/>
            <ac:picMk id="7" creationId="{10754C86-BB84-5C46-BB1C-1899F8B6F688}"/>
          </ac:picMkLst>
        </pc:picChg>
        <pc:picChg chg="add del mod">
          <ac:chgData name="Simopoulos, Liana N" userId="97b35f5c-28c0-43d5-9554-0b0b8af82c05" providerId="ADAL" clId="{E4B505E4-BFB5-40FE-8C78-DE846216DC99}" dt="2024-02-20T02:24:51.604" v="2852" actId="478"/>
          <ac:picMkLst>
            <pc:docMk/>
            <pc:sldMk cId="1092875210" sldId="282"/>
            <ac:picMk id="10" creationId="{BB2C9D64-25E5-8CBC-D189-5AE5328596AD}"/>
          </ac:picMkLst>
        </pc:picChg>
        <pc:picChg chg="add mod">
          <ac:chgData name="Simopoulos, Liana N" userId="97b35f5c-28c0-43d5-9554-0b0b8af82c05" providerId="ADAL" clId="{E4B505E4-BFB5-40FE-8C78-DE846216DC99}" dt="2024-02-20T02:28:44.151" v="2878" actId="1440"/>
          <ac:picMkLst>
            <pc:docMk/>
            <pc:sldMk cId="1092875210" sldId="282"/>
            <ac:picMk id="1026" creationId="{AE0C3CC4-D715-DA04-4327-8B60FAB57D75}"/>
          </ac:picMkLst>
        </pc:picChg>
      </pc:sldChg>
      <pc:sldChg chg="addSp delSp modSp mod modNotesTx">
        <pc:chgData name="Simopoulos, Liana N" userId="97b35f5c-28c0-43d5-9554-0b0b8af82c05" providerId="ADAL" clId="{E4B505E4-BFB5-40FE-8C78-DE846216DC99}" dt="2024-02-20T02:34:10.506" v="2907"/>
        <pc:sldMkLst>
          <pc:docMk/>
          <pc:sldMk cId="495461648" sldId="284"/>
        </pc:sldMkLst>
        <pc:spChg chg="mod">
          <ac:chgData name="Simopoulos, Liana N" userId="97b35f5c-28c0-43d5-9554-0b0b8af82c05" providerId="ADAL" clId="{E4B505E4-BFB5-40FE-8C78-DE846216DC99}" dt="2024-02-20T02:25:10.489" v="2857" actId="1076"/>
          <ac:spMkLst>
            <pc:docMk/>
            <pc:sldMk cId="495461648" sldId="284"/>
            <ac:spMk id="10" creationId="{DC7E1CAB-98FE-5797-9203-3B22A67DB3A4}"/>
          </ac:spMkLst>
        </pc:spChg>
        <pc:spChg chg="mod">
          <ac:chgData name="Simopoulos, Liana N" userId="97b35f5c-28c0-43d5-9554-0b0b8af82c05" providerId="ADAL" clId="{E4B505E4-BFB5-40FE-8C78-DE846216DC99}" dt="2024-02-20T02:25:03.993" v="2856" actId="1076"/>
          <ac:spMkLst>
            <pc:docMk/>
            <pc:sldMk cId="495461648" sldId="284"/>
            <ac:spMk id="11" creationId="{4A78DDC5-EAA1-277B-1A34-8423875FAC15}"/>
          </ac:spMkLst>
        </pc:spChg>
        <pc:picChg chg="del">
          <ac:chgData name="Simopoulos, Liana N" userId="97b35f5c-28c0-43d5-9554-0b0b8af82c05" providerId="ADAL" clId="{E4B505E4-BFB5-40FE-8C78-DE846216DC99}" dt="2024-02-20T02:23:54.615" v="2850" actId="478"/>
          <ac:picMkLst>
            <pc:docMk/>
            <pc:sldMk cId="495461648" sldId="284"/>
            <ac:picMk id="9" creationId="{C358E39E-0E29-85EF-8611-6D1ABB6CA504}"/>
          </ac:picMkLst>
        </pc:picChg>
        <pc:picChg chg="add mod">
          <ac:chgData name="Simopoulos, Liana N" userId="97b35f5c-28c0-43d5-9554-0b0b8af82c05" providerId="ADAL" clId="{E4B505E4-BFB5-40FE-8C78-DE846216DC99}" dt="2024-02-20T02:28:25.076" v="2876" actId="1440"/>
          <ac:picMkLst>
            <pc:docMk/>
            <pc:sldMk cId="495461648" sldId="284"/>
            <ac:picMk id="2050" creationId="{EA1157A2-86DD-2CAD-BB72-80077F5C1B21}"/>
          </ac:picMkLst>
        </pc:picChg>
        <pc:picChg chg="add mod">
          <ac:chgData name="Simopoulos, Liana N" userId="97b35f5c-28c0-43d5-9554-0b0b8af82c05" providerId="ADAL" clId="{E4B505E4-BFB5-40FE-8C78-DE846216DC99}" dt="2024-02-20T02:28:32.085" v="2877" actId="1440"/>
          <ac:picMkLst>
            <pc:docMk/>
            <pc:sldMk cId="495461648" sldId="284"/>
            <ac:picMk id="2052" creationId="{47FCEA08-9844-ABFB-0FDF-31E1795571C1}"/>
          </ac:picMkLst>
        </pc:picChg>
      </pc:sldChg>
      <pc:sldChg chg="modNotesTx">
        <pc:chgData name="Simopoulos, Liana N" userId="97b35f5c-28c0-43d5-9554-0b0b8af82c05" providerId="ADAL" clId="{E4B505E4-BFB5-40FE-8C78-DE846216DC99}" dt="2024-02-20T02:34:24.860" v="2915"/>
        <pc:sldMkLst>
          <pc:docMk/>
          <pc:sldMk cId="3477623842" sldId="285"/>
        </pc:sldMkLst>
      </pc:sldChg>
      <pc:sldChg chg="modNotesTx">
        <pc:chgData name="Simopoulos, Liana N" userId="97b35f5c-28c0-43d5-9554-0b0b8af82c05" providerId="ADAL" clId="{E4B505E4-BFB5-40FE-8C78-DE846216DC99}" dt="2024-02-20T02:34:28.127" v="2916"/>
        <pc:sldMkLst>
          <pc:docMk/>
          <pc:sldMk cId="152258982" sldId="286"/>
        </pc:sldMkLst>
      </pc:sldChg>
      <pc:sldChg chg="addSp delSp modSp mod modNotesTx">
        <pc:chgData name="Simopoulos, Liana N" userId="97b35f5c-28c0-43d5-9554-0b0b8af82c05" providerId="ADAL" clId="{E4B505E4-BFB5-40FE-8C78-DE846216DC99}" dt="2024-02-20T03:46:23.446" v="2965" actId="1076"/>
        <pc:sldMkLst>
          <pc:docMk/>
          <pc:sldMk cId="762925791" sldId="288"/>
        </pc:sldMkLst>
        <pc:picChg chg="del">
          <ac:chgData name="Simopoulos, Liana N" userId="97b35f5c-28c0-43d5-9554-0b0b8af82c05" providerId="ADAL" clId="{E4B505E4-BFB5-40FE-8C78-DE846216DC99}" dt="2024-02-20T03:45:40.146" v="2957" actId="478"/>
          <ac:picMkLst>
            <pc:docMk/>
            <pc:sldMk cId="762925791" sldId="288"/>
            <ac:picMk id="4" creationId="{5F0CF5E5-14C3-9B13-17BF-BFF06B5AE094}"/>
          </ac:picMkLst>
        </pc:picChg>
        <pc:picChg chg="add mod">
          <ac:chgData name="Simopoulos, Liana N" userId="97b35f5c-28c0-43d5-9554-0b0b8af82c05" providerId="ADAL" clId="{E4B505E4-BFB5-40FE-8C78-DE846216DC99}" dt="2024-02-20T03:45:50.450" v="2961" actId="1440"/>
          <ac:picMkLst>
            <pc:docMk/>
            <pc:sldMk cId="762925791" sldId="288"/>
            <ac:picMk id="6" creationId="{480242E1-38BE-AA33-51F2-4EC662E1D373}"/>
          </ac:picMkLst>
        </pc:picChg>
        <pc:picChg chg="add mod">
          <ac:chgData name="Simopoulos, Liana N" userId="97b35f5c-28c0-43d5-9554-0b0b8af82c05" providerId="ADAL" clId="{E4B505E4-BFB5-40FE-8C78-DE846216DC99}" dt="2024-02-20T03:46:23.446" v="2965" actId="1076"/>
          <ac:picMkLst>
            <pc:docMk/>
            <pc:sldMk cId="762925791" sldId="288"/>
            <ac:picMk id="8" creationId="{A1DDFCD4-0AD1-2D0F-6B3A-C9BDB06C5AC5}"/>
          </ac:picMkLst>
        </pc:picChg>
      </pc:sldChg>
      <pc:sldChg chg="addSp delSp modSp add mod modNotesTx">
        <pc:chgData name="Simopoulos, Liana N" userId="97b35f5c-28c0-43d5-9554-0b0b8af82c05" providerId="ADAL" clId="{E4B505E4-BFB5-40FE-8C78-DE846216DC99}" dt="2024-02-20T02:34:20.437" v="2914"/>
        <pc:sldMkLst>
          <pc:docMk/>
          <pc:sldMk cId="3214703249" sldId="289"/>
        </pc:sldMkLst>
        <pc:spChg chg="mod">
          <ac:chgData name="Simopoulos, Liana N" userId="97b35f5c-28c0-43d5-9554-0b0b8af82c05" providerId="ADAL" clId="{E4B505E4-BFB5-40FE-8C78-DE846216DC99}" dt="2024-02-20T01:55:45.261" v="2828" actId="1076"/>
          <ac:spMkLst>
            <pc:docMk/>
            <pc:sldMk cId="3214703249" sldId="289"/>
            <ac:spMk id="2" creationId="{2A431076-B549-531E-708A-800DACC4695C}"/>
          </ac:spMkLst>
        </pc:spChg>
        <pc:spChg chg="mod">
          <ac:chgData name="Simopoulos, Liana N" userId="97b35f5c-28c0-43d5-9554-0b0b8af82c05" providerId="ADAL" clId="{E4B505E4-BFB5-40FE-8C78-DE846216DC99}" dt="2024-02-20T02:00:57.423" v="2840" actId="14100"/>
          <ac:spMkLst>
            <pc:docMk/>
            <pc:sldMk cId="3214703249" sldId="289"/>
            <ac:spMk id="6" creationId="{92C4C851-92A3-5E22-F1F7-0F5688094C49}"/>
          </ac:spMkLst>
        </pc:spChg>
        <pc:picChg chg="add mod">
          <ac:chgData name="Simopoulos, Liana N" userId="97b35f5c-28c0-43d5-9554-0b0b8af82c05" providerId="ADAL" clId="{E4B505E4-BFB5-40FE-8C78-DE846216DC99}" dt="2024-02-20T02:29:04.938" v="2879" actId="1440"/>
          <ac:picMkLst>
            <pc:docMk/>
            <pc:sldMk cId="3214703249" sldId="289"/>
            <ac:picMk id="3" creationId="{4CDBB8FA-07F7-D587-7FFA-AD44AFEBC08C}"/>
          </ac:picMkLst>
        </pc:picChg>
        <pc:picChg chg="del mod">
          <ac:chgData name="Simopoulos, Liana N" userId="97b35f5c-28c0-43d5-9554-0b0b8af82c05" providerId="ADAL" clId="{E4B505E4-BFB5-40FE-8C78-DE846216DC99}" dt="2024-02-20T01:55:49.477" v="2830" actId="478"/>
          <ac:picMkLst>
            <pc:docMk/>
            <pc:sldMk cId="3214703249" sldId="289"/>
            <ac:picMk id="4" creationId="{B937FAF4-A7B4-34B1-3655-2D1AFF0CDF1F}"/>
          </ac:picMkLst>
        </pc:picChg>
        <pc:picChg chg="add mod">
          <ac:chgData name="Simopoulos, Liana N" userId="97b35f5c-28c0-43d5-9554-0b0b8af82c05" providerId="ADAL" clId="{E4B505E4-BFB5-40FE-8C78-DE846216DC99}" dt="2024-02-20T02:29:09.028" v="2880" actId="1440"/>
          <ac:picMkLst>
            <pc:docMk/>
            <pc:sldMk cId="3214703249" sldId="289"/>
            <ac:picMk id="5" creationId="{8B120AD6-2294-E8EE-4313-4BD754ED516F}"/>
          </ac:picMkLst>
        </pc:picChg>
      </pc:sldChg>
      <pc:sldChg chg="addSp delSp modSp add">
        <pc:chgData name="Simopoulos, Liana N" userId="97b35f5c-28c0-43d5-9554-0b0b8af82c05" providerId="ADAL" clId="{E4B505E4-BFB5-40FE-8C78-DE846216DC99}" dt="2024-02-20T02:39:25.103" v="2956" actId="1076"/>
        <pc:sldMkLst>
          <pc:docMk/>
          <pc:sldMk cId="1220589953" sldId="290"/>
        </pc:sldMkLst>
        <pc:picChg chg="del">
          <ac:chgData name="Simopoulos, Liana N" userId="97b35f5c-28c0-43d5-9554-0b0b8af82c05" providerId="ADAL" clId="{E4B505E4-BFB5-40FE-8C78-DE846216DC99}" dt="2024-02-20T02:39:05.222" v="2951" actId="478"/>
          <ac:picMkLst>
            <pc:docMk/>
            <pc:sldMk cId="1220589953" sldId="290"/>
            <ac:picMk id="4098" creationId="{4DDA7941-77CE-6E5C-4368-0EEC796B81AC}"/>
          </ac:picMkLst>
        </pc:picChg>
        <pc:picChg chg="del">
          <ac:chgData name="Simopoulos, Liana N" userId="97b35f5c-28c0-43d5-9554-0b0b8af82c05" providerId="ADAL" clId="{E4B505E4-BFB5-40FE-8C78-DE846216DC99}" dt="2024-02-20T02:39:06.598" v="2952" actId="478"/>
          <ac:picMkLst>
            <pc:docMk/>
            <pc:sldMk cId="1220589953" sldId="290"/>
            <ac:picMk id="4100" creationId="{77876B8A-7428-97EB-3A80-4DDA845C0A68}"/>
          </ac:picMkLst>
        </pc:picChg>
        <pc:picChg chg="add mod">
          <ac:chgData name="Simopoulos, Liana N" userId="97b35f5c-28c0-43d5-9554-0b0b8af82c05" providerId="ADAL" clId="{E4B505E4-BFB5-40FE-8C78-DE846216DC99}" dt="2024-02-20T02:39:25.103" v="2956" actId="1076"/>
          <ac:picMkLst>
            <pc:docMk/>
            <pc:sldMk cId="1220589953" sldId="290"/>
            <ac:picMk id="5122" creationId="{E1662C8A-0170-9AF6-379B-ECC97052504A}"/>
          </ac:picMkLst>
        </pc:picChg>
      </pc:sldChg>
    </pc:docChg>
  </pc:docChgLst>
  <pc:docChgLst>
    <pc:chgData name="Kavyasri Jadala" userId="S::kjadala@purdue.edu::db687c12-7a26-4519-bac9-b9dc3b56fe08" providerId="AD" clId="Web-{440C3594-27AA-A2AC-381B-F4AC28B7A2AB}"/>
    <pc:docChg chg="mod addSld delSld modSld sldOrd">
      <pc:chgData name="Kavyasri Jadala" userId="S::kjadala@purdue.edu::db687c12-7a26-4519-bac9-b9dc3b56fe08" providerId="AD" clId="Web-{440C3594-27AA-A2AC-381B-F4AC28B7A2AB}" dt="2024-02-20T03:15:49.330" v="2756" actId="20577"/>
      <pc:docMkLst>
        <pc:docMk/>
      </pc:docMkLst>
      <pc:sldChg chg="modNotes">
        <pc:chgData name="Kavyasri Jadala" userId="S::kjadala@purdue.edu::db687c12-7a26-4519-bac9-b9dc3b56fe08" providerId="AD" clId="Web-{440C3594-27AA-A2AC-381B-F4AC28B7A2AB}" dt="2024-02-19T22:53:45.442" v="326"/>
        <pc:sldMkLst>
          <pc:docMk/>
          <pc:sldMk cId="807645806" sldId="256"/>
        </pc:sldMkLst>
      </pc:sldChg>
      <pc:sldChg chg="modNotes">
        <pc:chgData name="Kavyasri Jadala" userId="S::kjadala@purdue.edu::db687c12-7a26-4519-bac9-b9dc3b56fe08" providerId="AD" clId="Web-{440C3594-27AA-A2AC-381B-F4AC28B7A2AB}" dt="2024-02-19T22:54:08.583" v="351"/>
        <pc:sldMkLst>
          <pc:docMk/>
          <pc:sldMk cId="1085044425" sldId="257"/>
        </pc:sldMkLst>
      </pc:sldChg>
      <pc:sldChg chg="addSp delSp modSp modNotes">
        <pc:chgData name="Kavyasri Jadala" userId="S::kjadala@purdue.edu::db687c12-7a26-4519-bac9-b9dc3b56fe08" providerId="AD" clId="Web-{440C3594-27AA-A2AC-381B-F4AC28B7A2AB}" dt="2024-02-20T01:53:12.971" v="1289" actId="14100"/>
        <pc:sldMkLst>
          <pc:docMk/>
          <pc:sldMk cId="1461779348" sldId="258"/>
        </pc:sldMkLst>
        <pc:graphicFrameChg chg="mod modGraphic">
          <ac:chgData name="Kavyasri Jadala" userId="S::kjadala@purdue.edu::db687c12-7a26-4519-bac9-b9dc3b56fe08" providerId="AD" clId="Web-{440C3594-27AA-A2AC-381B-F4AC28B7A2AB}" dt="2024-02-20T01:52:27.064" v="1287" actId="1076"/>
          <ac:graphicFrameMkLst>
            <pc:docMk/>
            <pc:sldMk cId="1461779348" sldId="258"/>
            <ac:graphicFrameMk id="5" creationId="{D067FF0B-546C-6A0C-E910-2A2D2887B58E}"/>
          </ac:graphicFrameMkLst>
        </pc:graphicFrameChg>
        <pc:picChg chg="add del mod">
          <ac:chgData name="Kavyasri Jadala" userId="S::kjadala@purdue.edu::db687c12-7a26-4519-bac9-b9dc3b56fe08" providerId="AD" clId="Web-{440C3594-27AA-A2AC-381B-F4AC28B7A2AB}" dt="2024-02-20T01:49:01.574" v="1140"/>
          <ac:picMkLst>
            <pc:docMk/>
            <pc:sldMk cId="1461779348" sldId="258"/>
            <ac:picMk id="14711" creationId="{73F39535-9970-7AFD-E1E1-96404189EB0E}"/>
          </ac:picMkLst>
        </pc:picChg>
        <pc:picChg chg="add mod">
          <ac:chgData name="Kavyasri Jadala" userId="S::kjadala@purdue.edu::db687c12-7a26-4519-bac9-b9dc3b56fe08" providerId="AD" clId="Web-{440C3594-27AA-A2AC-381B-F4AC28B7A2AB}" dt="2024-02-20T01:53:12.971" v="1289" actId="14100"/>
          <ac:picMkLst>
            <pc:docMk/>
            <pc:sldMk cId="1461779348" sldId="258"/>
            <ac:picMk id="14750" creationId="{2119326F-E014-E6E6-AB9E-39BD9F214A1A}"/>
          </ac:picMkLst>
        </pc:picChg>
      </pc:sldChg>
      <pc:sldChg chg="modSp">
        <pc:chgData name="Kavyasri Jadala" userId="S::kjadala@purdue.edu::db687c12-7a26-4519-bac9-b9dc3b56fe08" providerId="AD" clId="Web-{440C3594-27AA-A2AC-381B-F4AC28B7A2AB}" dt="2024-02-20T01:53:31.972" v="1292" actId="20577"/>
        <pc:sldMkLst>
          <pc:docMk/>
          <pc:sldMk cId="3099302045" sldId="259"/>
        </pc:sldMkLst>
        <pc:graphicFrameChg chg="modGraphic">
          <ac:chgData name="Kavyasri Jadala" userId="S::kjadala@purdue.edu::db687c12-7a26-4519-bac9-b9dc3b56fe08" providerId="AD" clId="Web-{440C3594-27AA-A2AC-381B-F4AC28B7A2AB}" dt="2024-02-20T01:53:31.972" v="1292" actId="20577"/>
          <ac:graphicFrameMkLst>
            <pc:docMk/>
            <pc:sldMk cId="3099302045" sldId="259"/>
            <ac:graphicFrameMk id="5" creationId="{212710DD-C16E-C3CF-846C-7743D9480724}"/>
          </ac:graphicFrameMkLst>
        </pc:graphicFrameChg>
      </pc:sldChg>
      <pc:sldChg chg="addSp modSp addCm">
        <pc:chgData name="Kavyasri Jadala" userId="S::kjadala@purdue.edu::db687c12-7a26-4519-bac9-b9dc3b56fe08" providerId="AD" clId="Web-{440C3594-27AA-A2AC-381B-F4AC28B7A2AB}" dt="2024-02-17T21:15:49.782" v="249"/>
        <pc:sldMkLst>
          <pc:docMk/>
          <pc:sldMk cId="996255869" sldId="260"/>
        </pc:sldMkLst>
        <pc:spChg chg="add mod">
          <ac:chgData name="Kavyasri Jadala" userId="S::kjadala@purdue.edu::db687c12-7a26-4519-bac9-b9dc3b56fe08" providerId="AD" clId="Web-{440C3594-27AA-A2AC-381B-F4AC28B7A2AB}" dt="2024-02-17T19:15:49.019" v="182" actId="20577"/>
          <ac:spMkLst>
            <pc:docMk/>
            <pc:sldMk cId="996255869" sldId="260"/>
            <ac:spMk id="2" creationId="{DDD20126-4EE3-2AD7-810F-59DA185EE041}"/>
          </ac:spMkLst>
        </pc:sp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440C3594-27AA-A2AC-381B-F4AC28B7A2AB}" dt="2024-02-17T19:38:40.914" v="248"/>
              <pc2:cmMkLst xmlns:pc2="http://schemas.microsoft.com/office/powerpoint/2019/9/main/command">
                <pc:docMk/>
                <pc:sldMk cId="996255869" sldId="260"/>
                <pc2:cmMk id="{72D37135-3755-4297-8E47-459D1D7B15EF}"/>
              </pc2:cmMkLst>
            </pc226:cmChg>
            <pc226:cmChg xmlns:pc226="http://schemas.microsoft.com/office/powerpoint/2022/06/main/command" chg="add">
              <pc226:chgData name="Kavyasri Jadala" userId="S::kjadala@purdue.edu::db687c12-7a26-4519-bac9-b9dc3b56fe08" providerId="AD" clId="Web-{440C3594-27AA-A2AC-381B-F4AC28B7A2AB}" dt="2024-02-17T21:15:49.782" v="249"/>
              <pc2:cmMkLst xmlns:pc2="http://schemas.microsoft.com/office/powerpoint/2019/9/main/command">
                <pc:docMk/>
                <pc:sldMk cId="996255869" sldId="260"/>
                <pc2:cmMk id="{57098A5D-0E1D-43C0-ADEC-4893994E0F73}"/>
              </pc2:cmMkLst>
            </pc226:cmChg>
          </p:ext>
        </pc:extLst>
      </pc:sldChg>
      <pc:sldChg chg="addCm">
        <pc:chgData name="Kavyasri Jadala" userId="S::kjadala@purdue.edu::db687c12-7a26-4519-bac9-b9dc3b56fe08" providerId="AD" clId="Web-{440C3594-27AA-A2AC-381B-F4AC28B7A2AB}" dt="2024-02-17T19:15:58.676" v="184"/>
        <pc:sldMkLst>
          <pc:docMk/>
          <pc:sldMk cId="4199663540" sldId="262"/>
        </pc:sldMkLst>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440C3594-27AA-A2AC-381B-F4AC28B7A2AB}" dt="2024-02-17T19:15:58.676" v="184"/>
              <pc2:cmMkLst xmlns:pc2="http://schemas.microsoft.com/office/powerpoint/2019/9/main/command">
                <pc:docMk/>
                <pc:sldMk cId="4199663540" sldId="262"/>
                <pc2:cmMk id="{64839902-5334-40B0-80EA-348291232224}"/>
              </pc2:cmMkLst>
            </pc226:cmChg>
          </p:ext>
        </pc:extLst>
      </pc:sldChg>
      <pc:sldChg chg="modSp new del mod modClrScheme addCm chgLayout">
        <pc:chgData name="Kavyasri Jadala" userId="S::kjadala@purdue.edu::db687c12-7a26-4519-bac9-b9dc3b56fe08" providerId="AD" clId="Web-{440C3594-27AA-A2AC-381B-F4AC28B7A2AB}" dt="2024-02-18T16:55:59.698" v="250"/>
        <pc:sldMkLst>
          <pc:docMk/>
          <pc:sldMk cId="3868614379" sldId="265"/>
        </pc:sldMkLst>
        <pc:spChg chg="mod ord">
          <ac:chgData name="Kavyasri Jadala" userId="S::kjadala@purdue.edu::db687c12-7a26-4519-bac9-b9dc3b56fe08" providerId="AD" clId="Web-{440C3594-27AA-A2AC-381B-F4AC28B7A2AB}" dt="2024-02-17T19:27:13.209" v="220" actId="20577"/>
          <ac:spMkLst>
            <pc:docMk/>
            <pc:sldMk cId="3868614379" sldId="265"/>
            <ac:spMk id="2" creationId="{7403A848-FA43-E01C-A387-E6ACAA79F937}"/>
          </ac:spMkLst>
        </pc:spChg>
        <pc:spChg chg="mod ord">
          <ac:chgData name="Kavyasri Jadala" userId="S::kjadala@purdue.edu::db687c12-7a26-4519-bac9-b9dc3b56fe08" providerId="AD" clId="Web-{440C3594-27AA-A2AC-381B-F4AC28B7A2AB}" dt="2024-02-17T19:27:20.131" v="235" actId="20577"/>
          <ac:spMkLst>
            <pc:docMk/>
            <pc:sldMk cId="3868614379" sldId="265"/>
            <ac:spMk id="3" creationId="{FCCC7963-723B-8FA4-45D9-9ADB4F932D12}"/>
          </ac:spMkLst>
        </pc:sp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440C3594-27AA-A2AC-381B-F4AC28B7A2AB}" dt="2024-02-17T19:18:15.820" v="191"/>
              <pc2:cmMkLst xmlns:pc2="http://schemas.microsoft.com/office/powerpoint/2019/9/main/command">
                <pc:docMk/>
                <pc:sldMk cId="3868614379" sldId="265"/>
                <pc2:cmMk id="{A5084D03-EE8D-4BC7-B956-A55D698D681F}"/>
              </pc2:cmMkLst>
            </pc226:cmChg>
          </p:ext>
        </pc:extLst>
      </pc:sldChg>
      <pc:sldChg chg="addSp delSp modSp new addCm">
        <pc:chgData name="Kavyasri Jadala" userId="S::kjadala@purdue.edu::db687c12-7a26-4519-bac9-b9dc3b56fe08" providerId="AD" clId="Web-{440C3594-27AA-A2AC-381B-F4AC28B7A2AB}" dt="2024-02-20T00:09:19.002" v="386"/>
        <pc:sldMkLst>
          <pc:docMk/>
          <pc:sldMk cId="1624825559" sldId="267"/>
        </pc:sldMkLst>
        <pc:spChg chg="mod">
          <ac:chgData name="Kavyasri Jadala" userId="S::kjadala@purdue.edu::db687c12-7a26-4519-bac9-b9dc3b56fe08" providerId="AD" clId="Web-{440C3594-27AA-A2AC-381B-F4AC28B7A2AB}" dt="2024-02-19T22:47:15.120" v="291" actId="1076"/>
          <ac:spMkLst>
            <pc:docMk/>
            <pc:sldMk cId="1624825559" sldId="267"/>
            <ac:spMk id="2" creationId="{155E6F22-4597-11CB-D680-5D5BADE6212A}"/>
          </ac:spMkLst>
        </pc:spChg>
        <pc:spChg chg="del mod">
          <ac:chgData name="Kavyasri Jadala" userId="S::kjadala@purdue.edu::db687c12-7a26-4519-bac9-b9dc3b56fe08" providerId="AD" clId="Web-{440C3594-27AA-A2AC-381B-F4AC28B7A2AB}" dt="2024-02-19T18:17:22.133" v="252"/>
          <ac:spMkLst>
            <pc:docMk/>
            <pc:sldMk cId="1624825559" sldId="267"/>
            <ac:spMk id="3" creationId="{8DD0118D-1334-4A13-3A2A-3FBF05C453C8}"/>
          </ac:spMkLst>
        </pc:spChg>
        <pc:graphicFrameChg chg="add del mod modGraphic">
          <ac:chgData name="Kavyasri Jadala" userId="S::kjadala@purdue.edu::db687c12-7a26-4519-bac9-b9dc3b56fe08" providerId="AD" clId="Web-{440C3594-27AA-A2AC-381B-F4AC28B7A2AB}" dt="2024-02-19T22:49:38.561" v="298"/>
          <ac:graphicFrameMkLst>
            <pc:docMk/>
            <pc:sldMk cId="1624825559" sldId="267"/>
            <ac:graphicFrameMk id="5" creationId="{BD6E26AE-0144-B3AF-4B82-832084E553AD}"/>
          </ac:graphicFrameMkLst>
        </pc:graphicFrameChg>
        <pc:graphicFrameChg chg="add mod modGraphic">
          <ac:chgData name="Kavyasri Jadala" userId="S::kjadala@purdue.edu::db687c12-7a26-4519-bac9-b9dc3b56fe08" providerId="AD" clId="Web-{440C3594-27AA-A2AC-381B-F4AC28B7A2AB}" dt="2024-02-19T23:15:30.115" v="363" actId="1076"/>
          <ac:graphicFrameMkLst>
            <pc:docMk/>
            <pc:sldMk cId="1624825559" sldId="267"/>
            <ac:graphicFrameMk id="6" creationId="{FD434510-09CE-AD34-282F-A1F429CF9EF5}"/>
          </ac:graphicFrameMkLst>
        </pc:graphicFrameChg>
        <pc:graphicFrameChg chg="add mod">
          <ac:chgData name="Kavyasri Jadala" userId="S::kjadala@purdue.edu::db687c12-7a26-4519-bac9-b9dc3b56fe08" providerId="AD" clId="Web-{440C3594-27AA-A2AC-381B-F4AC28B7A2AB}" dt="2024-02-19T21:52:08.180" v="280" actId="1076"/>
          <ac:graphicFrameMkLst>
            <pc:docMk/>
            <pc:sldMk cId="1624825559" sldId="267"/>
            <ac:graphicFrameMk id="7" creationId="{C9536062-1ED4-6059-4542-7175732BD897}"/>
          </ac:graphicFrameMkLst>
        </pc:graphicFrameChg>
        <pc:graphicFrameChg chg="add del mod modGraphic">
          <ac:chgData name="Kavyasri Jadala" userId="S::kjadala@purdue.edu::db687c12-7a26-4519-bac9-b9dc3b56fe08" providerId="AD" clId="Web-{440C3594-27AA-A2AC-381B-F4AC28B7A2AB}" dt="2024-02-20T00:03:20.146" v="369"/>
          <ac:graphicFrameMkLst>
            <pc:docMk/>
            <pc:sldMk cId="1624825559" sldId="267"/>
            <ac:graphicFrameMk id="8" creationId="{5CD62F4C-CD5D-77C0-A054-51F1BD20817C}"/>
          </ac:graphicFrameMkLst>
        </pc:graphicFrameChg>
        <pc:graphicFrameChg chg="add mod modGraphic">
          <ac:chgData name="Kavyasri Jadala" userId="S::kjadala@purdue.edu::db687c12-7a26-4519-bac9-b9dc3b56fe08" providerId="AD" clId="Web-{440C3594-27AA-A2AC-381B-F4AC28B7A2AB}" dt="2024-02-19T22:50:12.562" v="305"/>
          <ac:graphicFrameMkLst>
            <pc:docMk/>
            <pc:sldMk cId="1624825559" sldId="267"/>
            <ac:graphicFrameMk id="9" creationId="{620D79BC-6A8A-56D6-EF0D-76EB4B421F1E}"/>
          </ac:graphicFrameMkLst>
        </pc:graphicFrameChg>
        <pc:graphicFrameChg chg="add del mod modGraphic">
          <ac:chgData name="Kavyasri Jadala" userId="S::kjadala@purdue.edu::db687c12-7a26-4519-bac9-b9dc3b56fe08" providerId="AD" clId="Web-{440C3594-27AA-A2AC-381B-F4AC28B7A2AB}" dt="2024-02-20T00:05:51.777" v="377"/>
          <ac:graphicFrameMkLst>
            <pc:docMk/>
            <pc:sldMk cId="1624825559" sldId="267"/>
            <ac:graphicFrameMk id="11" creationId="{E1F03835-8BAF-CC15-A121-D4F6E9E3B761}"/>
          </ac:graphicFrameMkLst>
        </pc:graphicFrameChg>
        <pc:graphicFrameChg chg="add mod modGraphic">
          <ac:chgData name="Kavyasri Jadala" userId="S::kjadala@purdue.edu::db687c12-7a26-4519-bac9-b9dc3b56fe08" providerId="AD" clId="Web-{440C3594-27AA-A2AC-381B-F4AC28B7A2AB}" dt="2024-02-20T00:06:05.668" v="381"/>
          <ac:graphicFrameMkLst>
            <pc:docMk/>
            <pc:sldMk cId="1624825559" sldId="267"/>
            <ac:graphicFrameMk id="13" creationId="{82A730D9-00BC-A2F5-A890-ACFA44D1490F}"/>
          </ac:graphicFrameMkLst>
        </pc:graphicFrameChg>
        <pc:graphicFrameChg chg="add del mod modGraphic">
          <ac:chgData name="Kavyasri Jadala" userId="S::kjadala@purdue.edu::db687c12-7a26-4519-bac9-b9dc3b56fe08" providerId="AD" clId="Web-{440C3594-27AA-A2AC-381B-F4AC28B7A2AB}" dt="2024-02-20T00:09:19.002" v="386"/>
          <ac:graphicFrameMkLst>
            <pc:docMk/>
            <pc:sldMk cId="1624825559" sldId="267"/>
            <ac:graphicFrameMk id="15" creationId="{353F1C4C-DD1F-37A7-644D-7ECD131168D7}"/>
          </ac:graphicFrameMkLst>
        </pc:graphicFrameChg>
        <pc:picChg chg="del">
          <ac:chgData name="Kavyasri Jadala" userId="S::kjadala@purdue.edu::db687c12-7a26-4519-bac9-b9dc3b56fe08" providerId="AD" clId="Web-{440C3594-27AA-A2AC-381B-F4AC28B7A2AB}" dt="2024-02-20T00:05:10.760" v="370"/>
          <ac:picMkLst>
            <pc:docMk/>
            <pc:sldMk cId="1624825559" sldId="267"/>
            <ac:picMk id="5" creationId="{31D5F67F-0EF3-13B8-061F-C08A03DA757A}"/>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440C3594-27AA-A2AC-381B-F4AC28B7A2AB}" dt="2024-02-17T19:17:44.022" v="190"/>
              <pc2:cmMkLst xmlns:pc2="http://schemas.microsoft.com/office/powerpoint/2019/9/main/command">
                <pc:docMk/>
                <pc:sldMk cId="1624825559" sldId="267"/>
                <pc2:cmMk id="{72CBE774-5B7D-4062-8FF3-7DF79FCD458B}"/>
              </pc2:cmMkLst>
            </pc226:cmChg>
          </p:ext>
        </pc:extLst>
      </pc:sldChg>
      <pc:sldChg chg="delSp modSp new ord">
        <pc:chgData name="Kavyasri Jadala" userId="S::kjadala@purdue.edu::db687c12-7a26-4519-bac9-b9dc3b56fe08" providerId="AD" clId="Web-{440C3594-27AA-A2AC-381B-F4AC28B7A2AB}" dt="2024-02-17T19:38:15.538" v="247" actId="20577"/>
        <pc:sldMkLst>
          <pc:docMk/>
          <pc:sldMk cId="2555352419" sldId="269"/>
        </pc:sldMkLst>
        <pc:spChg chg="mod">
          <ac:chgData name="Kavyasri Jadala" userId="S::kjadala@purdue.edu::db687c12-7a26-4519-bac9-b9dc3b56fe08" providerId="AD" clId="Web-{440C3594-27AA-A2AC-381B-F4AC28B7A2AB}" dt="2024-02-17T19:38:15.538" v="247" actId="20577"/>
          <ac:spMkLst>
            <pc:docMk/>
            <pc:sldMk cId="2555352419" sldId="269"/>
            <ac:spMk id="2" creationId="{D1F48173-B574-4DE5-EED4-C6407A589C19}"/>
          </ac:spMkLst>
        </pc:spChg>
        <pc:spChg chg="del mod">
          <ac:chgData name="Kavyasri Jadala" userId="S::kjadala@purdue.edu::db687c12-7a26-4519-bac9-b9dc3b56fe08" providerId="AD" clId="Web-{440C3594-27AA-A2AC-381B-F4AC28B7A2AB}" dt="2024-02-17T19:29:29.822" v="245"/>
          <ac:spMkLst>
            <pc:docMk/>
            <pc:sldMk cId="2555352419" sldId="269"/>
            <ac:spMk id="3" creationId="{13A7A7E2-8080-7704-0E38-ACED8D27F49A}"/>
          </ac:spMkLst>
        </pc:spChg>
      </pc:sldChg>
      <pc:sldChg chg="new del">
        <pc:chgData name="Kavyasri Jadala" userId="S::kjadala@purdue.edu::db687c12-7a26-4519-bac9-b9dc3b56fe08" providerId="AD" clId="Web-{440C3594-27AA-A2AC-381B-F4AC28B7A2AB}" dt="2024-02-17T19:26:38.286" v="202"/>
        <pc:sldMkLst>
          <pc:docMk/>
          <pc:sldMk cId="3599837694" sldId="269"/>
        </pc:sldMkLst>
      </pc:sldChg>
      <pc:sldChg chg="modSp new del">
        <pc:chgData name="Kavyasri Jadala" userId="S::kjadala@purdue.edu::db687c12-7a26-4519-bac9-b9dc3b56fe08" providerId="AD" clId="Web-{440C3594-27AA-A2AC-381B-F4AC28B7A2AB}" dt="2024-02-17T19:26:34.333" v="200"/>
        <pc:sldMkLst>
          <pc:docMk/>
          <pc:sldMk cId="3777809139" sldId="269"/>
        </pc:sldMkLst>
        <pc:spChg chg="mod">
          <ac:chgData name="Kavyasri Jadala" userId="S::kjadala@purdue.edu::db687c12-7a26-4519-bac9-b9dc3b56fe08" providerId="AD" clId="Web-{440C3594-27AA-A2AC-381B-F4AC28B7A2AB}" dt="2024-02-17T19:26:31.723" v="199" actId="20577"/>
          <ac:spMkLst>
            <pc:docMk/>
            <pc:sldMk cId="3777809139" sldId="269"/>
            <ac:spMk id="2" creationId="{10ABDBC1-FAA2-5D72-E2A8-C29B92B431B1}"/>
          </ac:spMkLst>
        </pc:spChg>
      </pc:sldChg>
      <pc:sldChg chg="addSp modSp">
        <pc:chgData name="Kavyasri Jadala" userId="S::kjadala@purdue.edu::db687c12-7a26-4519-bac9-b9dc3b56fe08" providerId="AD" clId="Web-{440C3594-27AA-A2AC-381B-F4AC28B7A2AB}" dt="2024-02-20T03:15:49.330" v="2756" actId="20577"/>
        <pc:sldMkLst>
          <pc:docMk/>
          <pc:sldMk cId="362691763" sldId="270"/>
        </pc:sldMkLst>
        <pc:graphicFrameChg chg="modGraphic">
          <ac:chgData name="Kavyasri Jadala" userId="S::kjadala@purdue.edu::db687c12-7a26-4519-bac9-b9dc3b56fe08" providerId="AD" clId="Web-{440C3594-27AA-A2AC-381B-F4AC28B7A2AB}" dt="2024-02-20T03:15:49.330" v="2756" actId="20577"/>
          <ac:graphicFrameMkLst>
            <pc:docMk/>
            <pc:sldMk cId="362691763" sldId="270"/>
            <ac:graphicFrameMk id="5" creationId="{A7776A2F-8F8B-15BF-A3D1-2DCC84913EB7}"/>
          </ac:graphicFrameMkLst>
        </pc:graphicFrameChg>
        <pc:picChg chg="add mod">
          <ac:chgData name="Kavyasri Jadala" userId="S::kjadala@purdue.edu::db687c12-7a26-4519-bac9-b9dc3b56fe08" providerId="AD" clId="Web-{440C3594-27AA-A2AC-381B-F4AC28B7A2AB}" dt="2024-02-20T01:05:50.363" v="388" actId="1076"/>
          <ac:picMkLst>
            <pc:docMk/>
            <pc:sldMk cId="362691763" sldId="270"/>
            <ac:picMk id="23" creationId="{4D067658-12F6-00F9-09CB-55E82C9F972B}"/>
          </ac:picMkLst>
        </pc:picChg>
        <pc:picChg chg="add mod">
          <ac:chgData name="Kavyasri Jadala" userId="S::kjadala@purdue.edu::db687c12-7a26-4519-bac9-b9dc3b56fe08" providerId="AD" clId="Web-{440C3594-27AA-A2AC-381B-F4AC28B7A2AB}" dt="2024-02-20T01:18:56.245" v="392" actId="1076"/>
          <ac:picMkLst>
            <pc:docMk/>
            <pc:sldMk cId="362691763" sldId="270"/>
            <ac:picMk id="24" creationId="{4D8F997D-33DB-DC42-5B51-F06D5C3C9870}"/>
          </ac:picMkLst>
        </pc:picChg>
      </pc:sldChg>
      <pc:sldChg chg="addSp delSp modSp">
        <pc:chgData name="Kavyasri Jadala" userId="S::kjadala@purdue.edu::db687c12-7a26-4519-bac9-b9dc3b56fe08" providerId="AD" clId="Web-{440C3594-27AA-A2AC-381B-F4AC28B7A2AB}" dt="2024-02-20T02:00:59.951" v="1483" actId="20577"/>
        <pc:sldMkLst>
          <pc:docMk/>
          <pc:sldMk cId="1119550863" sldId="272"/>
        </pc:sldMkLst>
        <pc:spChg chg="add del mod">
          <ac:chgData name="Kavyasri Jadala" userId="S::kjadala@purdue.edu::db687c12-7a26-4519-bac9-b9dc3b56fe08" providerId="AD" clId="Web-{440C3594-27AA-A2AC-381B-F4AC28B7A2AB}" dt="2024-02-20T01:58:12.588" v="1398"/>
          <ac:spMkLst>
            <pc:docMk/>
            <pc:sldMk cId="1119550863" sldId="272"/>
            <ac:spMk id="5" creationId="{5FD5B512-7211-7E95-C265-32844178CE67}"/>
          </ac:spMkLst>
        </pc:spChg>
        <pc:spChg chg="add del mod">
          <ac:chgData name="Kavyasri Jadala" userId="S::kjadala@purdue.edu::db687c12-7a26-4519-bac9-b9dc3b56fe08" providerId="AD" clId="Web-{440C3594-27AA-A2AC-381B-F4AC28B7A2AB}" dt="2024-02-20T01:59:55.450" v="1453" actId="20577"/>
          <ac:spMkLst>
            <pc:docMk/>
            <pc:sldMk cId="1119550863" sldId="272"/>
            <ac:spMk id="129" creationId="{979E0B21-1AFE-8EAF-B6DC-A564BDBCA85B}"/>
          </ac:spMkLst>
        </pc:spChg>
        <pc:spChg chg="add del mod">
          <ac:chgData name="Kavyasri Jadala" userId="S::kjadala@purdue.edu::db687c12-7a26-4519-bac9-b9dc3b56fe08" providerId="AD" clId="Web-{440C3594-27AA-A2AC-381B-F4AC28B7A2AB}" dt="2024-02-20T02:00:59.951" v="1483" actId="20577"/>
          <ac:spMkLst>
            <pc:docMk/>
            <pc:sldMk cId="1119550863" sldId="272"/>
            <ac:spMk id="133" creationId="{B7124BD1-DD4E-FC7B-3A93-7E9DDF9B8413}"/>
          </ac:spMkLst>
        </pc:spChg>
        <pc:spChg chg="mod">
          <ac:chgData name="Kavyasri Jadala" userId="S::kjadala@purdue.edu::db687c12-7a26-4519-bac9-b9dc3b56fe08" providerId="AD" clId="Web-{440C3594-27AA-A2AC-381B-F4AC28B7A2AB}" dt="2024-02-20T02:00:51.451" v="1476" actId="20577"/>
          <ac:spMkLst>
            <pc:docMk/>
            <pc:sldMk cId="1119550863" sldId="272"/>
            <ac:spMk id="134" creationId="{BDF84D63-F314-4FC0-9903-E7A4DFC0CA3A}"/>
          </ac:spMkLst>
        </pc:spChg>
      </pc:sldChg>
      <pc:sldChg chg="del">
        <pc:chgData name="Kavyasri Jadala" userId="S::kjadala@purdue.edu::db687c12-7a26-4519-bac9-b9dc3b56fe08" providerId="AD" clId="Web-{440C3594-27AA-A2AC-381B-F4AC28B7A2AB}" dt="2024-02-19T21:34:51.053" v="253"/>
        <pc:sldMkLst>
          <pc:docMk/>
          <pc:sldMk cId="2633030756" sldId="275"/>
        </pc:sldMkLst>
      </pc:sldChg>
      <pc:sldChg chg="modSp new">
        <pc:chgData name="Kavyasri Jadala" userId="S::kjadala@purdue.edu::db687c12-7a26-4519-bac9-b9dc3b56fe08" providerId="AD" clId="Web-{440C3594-27AA-A2AC-381B-F4AC28B7A2AB}" dt="2024-02-19T21:35:04.819" v="272" actId="20577"/>
        <pc:sldMkLst>
          <pc:docMk/>
          <pc:sldMk cId="1955502012" sldId="277"/>
        </pc:sldMkLst>
        <pc:spChg chg="mod">
          <ac:chgData name="Kavyasri Jadala" userId="S::kjadala@purdue.edu::db687c12-7a26-4519-bac9-b9dc3b56fe08" providerId="AD" clId="Web-{440C3594-27AA-A2AC-381B-F4AC28B7A2AB}" dt="2024-02-19T21:35:04.819" v="272" actId="20577"/>
          <ac:spMkLst>
            <pc:docMk/>
            <pc:sldMk cId="1955502012" sldId="277"/>
            <ac:spMk id="2" creationId="{DAA4E8D6-9478-C3C1-D019-0AFFA046F05B}"/>
          </ac:spMkLst>
        </pc:spChg>
      </pc:sldChg>
      <pc:sldChg chg="new del">
        <pc:chgData name="Kavyasri Jadala" userId="S::kjadala@purdue.edu::db687c12-7a26-4519-bac9-b9dc3b56fe08" providerId="AD" clId="Web-{440C3594-27AA-A2AC-381B-F4AC28B7A2AB}" dt="2024-02-19T21:36:05.259" v="274"/>
        <pc:sldMkLst>
          <pc:docMk/>
          <pc:sldMk cId="913304676" sldId="278"/>
        </pc:sldMkLst>
      </pc:sldChg>
      <pc:sldChg chg="new del">
        <pc:chgData name="Kavyasri Jadala" userId="S::kjadala@purdue.edu::db687c12-7a26-4519-bac9-b9dc3b56fe08" providerId="AD" clId="Web-{440C3594-27AA-A2AC-381B-F4AC28B7A2AB}" dt="2024-02-19T23:07:37.744" v="361"/>
        <pc:sldMkLst>
          <pc:docMk/>
          <pc:sldMk cId="2841199329" sldId="281"/>
        </pc:sldMkLst>
      </pc:sldChg>
      <pc:sldChg chg="addSp delSp modSp new modNotes">
        <pc:chgData name="Kavyasri Jadala" userId="S::kjadala@purdue.edu::db687c12-7a26-4519-bac9-b9dc3b56fe08" providerId="AD" clId="Web-{440C3594-27AA-A2AC-381B-F4AC28B7A2AB}" dt="2024-02-20T02:58:37.467" v="2548"/>
        <pc:sldMkLst>
          <pc:docMk/>
          <pc:sldMk cId="1736232317" sldId="283"/>
        </pc:sldMkLst>
        <pc:spChg chg="mod">
          <ac:chgData name="Kavyasri Jadala" userId="S::kjadala@purdue.edu::db687c12-7a26-4519-bac9-b9dc3b56fe08" providerId="AD" clId="Web-{440C3594-27AA-A2AC-381B-F4AC28B7A2AB}" dt="2024-02-20T02:53:50.007" v="1979" actId="1076"/>
          <ac:spMkLst>
            <pc:docMk/>
            <pc:sldMk cId="1736232317" sldId="283"/>
            <ac:spMk id="2" creationId="{210543C8-0CEB-9246-0B9C-E6F7830D2646}"/>
          </ac:spMkLst>
        </pc:spChg>
        <pc:spChg chg="del">
          <ac:chgData name="Kavyasri Jadala" userId="S::kjadala@purdue.edu::db687c12-7a26-4519-bac9-b9dc3b56fe08" providerId="AD" clId="Web-{440C3594-27AA-A2AC-381B-F4AC28B7A2AB}" dt="2024-02-19T22:23:42.380" v="289"/>
          <ac:spMkLst>
            <pc:docMk/>
            <pc:sldMk cId="1736232317" sldId="283"/>
            <ac:spMk id="3" creationId="{4910E882-D3D4-8219-E15D-602C167022C1}"/>
          </ac:spMkLst>
        </pc:spChg>
        <pc:spChg chg="add mod">
          <ac:chgData name="Kavyasri Jadala" userId="S::kjadala@purdue.edu::db687c12-7a26-4519-bac9-b9dc3b56fe08" providerId="AD" clId="Web-{440C3594-27AA-A2AC-381B-F4AC28B7A2AB}" dt="2024-02-20T02:52:35.395" v="1927" actId="1076"/>
          <ac:spMkLst>
            <pc:docMk/>
            <pc:sldMk cId="1736232317" sldId="283"/>
            <ac:spMk id="3" creationId="{D1F92DBC-CBA4-E6FD-91C0-890A2D43E9DC}"/>
          </ac:spMkLst>
        </pc:spChg>
        <pc:spChg chg="del mod">
          <ac:chgData name="Kavyasri Jadala" userId="S::kjadala@purdue.edu::db687c12-7a26-4519-bac9-b9dc3b56fe08" providerId="AD" clId="Web-{440C3594-27AA-A2AC-381B-F4AC28B7A2AB}" dt="2024-02-20T02:23:55.940" v="1728"/>
          <ac:spMkLst>
            <pc:docMk/>
            <pc:sldMk cId="1736232317" sldId="283"/>
            <ac:spMk id="4" creationId="{7EF91BE5-A834-A917-C531-6752883AFAA3}"/>
          </ac:spMkLst>
        </pc:spChg>
        <pc:spChg chg="mod">
          <ac:chgData name="Kavyasri Jadala" userId="S::kjadala@purdue.edu::db687c12-7a26-4519-bac9-b9dc3b56fe08" providerId="AD" clId="Web-{440C3594-27AA-A2AC-381B-F4AC28B7A2AB}" dt="2024-02-20T02:52:35.317" v="1920" actId="1076"/>
          <ac:spMkLst>
            <pc:docMk/>
            <pc:sldMk cId="1736232317" sldId="283"/>
            <ac:spMk id="5" creationId="{D104478F-90E4-C008-0027-D6D111661AA2}"/>
          </ac:spMkLst>
        </pc:spChg>
        <pc:spChg chg="add del">
          <ac:chgData name="Kavyasri Jadala" userId="S::kjadala@purdue.edu::db687c12-7a26-4519-bac9-b9dc3b56fe08" providerId="AD" clId="Web-{440C3594-27AA-A2AC-381B-F4AC28B7A2AB}" dt="2024-02-20T02:49:51.110" v="1784"/>
          <ac:spMkLst>
            <pc:docMk/>
            <pc:sldMk cId="1736232317" sldId="283"/>
            <ac:spMk id="6" creationId="{2835B9F1-E9EF-06B6-8863-2D728199D020}"/>
          </ac:spMkLst>
        </pc:spChg>
        <pc:spChg chg="add mod">
          <ac:chgData name="Kavyasri Jadala" userId="S::kjadala@purdue.edu::db687c12-7a26-4519-bac9-b9dc3b56fe08" providerId="AD" clId="Web-{440C3594-27AA-A2AC-381B-F4AC28B7A2AB}" dt="2024-02-20T02:52:47.021" v="1935" actId="1076"/>
          <ac:spMkLst>
            <pc:docMk/>
            <pc:sldMk cId="1736232317" sldId="283"/>
            <ac:spMk id="7" creationId="{14B8DBBE-419D-03D1-108E-8DB671B9F9F1}"/>
          </ac:spMkLst>
        </pc:spChg>
        <pc:spChg chg="add mod">
          <ac:chgData name="Kavyasri Jadala" userId="S::kjadala@purdue.edu::db687c12-7a26-4519-bac9-b9dc3b56fe08" providerId="AD" clId="Web-{440C3594-27AA-A2AC-381B-F4AC28B7A2AB}" dt="2024-02-20T02:52:35.411" v="1928" actId="1076"/>
          <ac:spMkLst>
            <pc:docMk/>
            <pc:sldMk cId="1736232317" sldId="283"/>
            <ac:spMk id="8" creationId="{D8EB37AB-E9D1-0287-4364-54CDEFD6BE05}"/>
          </ac:spMkLst>
        </pc:spChg>
        <pc:spChg chg="add mod">
          <ac:chgData name="Kavyasri Jadala" userId="S::kjadala@purdue.edu::db687c12-7a26-4519-bac9-b9dc3b56fe08" providerId="AD" clId="Web-{440C3594-27AA-A2AC-381B-F4AC28B7A2AB}" dt="2024-02-20T02:52:35.411" v="1929" actId="1076"/>
          <ac:spMkLst>
            <pc:docMk/>
            <pc:sldMk cId="1736232317" sldId="283"/>
            <ac:spMk id="9" creationId="{B074D2D1-AD76-1B74-72CB-BC8628EF3FBC}"/>
          </ac:spMkLst>
        </pc:spChg>
        <pc:spChg chg="add del">
          <ac:chgData name="Kavyasri Jadala" userId="S::kjadala@purdue.edu::db687c12-7a26-4519-bac9-b9dc3b56fe08" providerId="AD" clId="Web-{440C3594-27AA-A2AC-381B-F4AC28B7A2AB}" dt="2024-02-20T02:51:31.394" v="1876"/>
          <ac:spMkLst>
            <pc:docMk/>
            <pc:sldMk cId="1736232317" sldId="283"/>
            <ac:spMk id="10" creationId="{95C7ECEC-F245-065B-636E-B7DD84C776F8}"/>
          </ac:spMkLst>
        </pc:spChg>
        <pc:spChg chg="add del mod">
          <ac:chgData name="Kavyasri Jadala" userId="S::kjadala@purdue.edu::db687c12-7a26-4519-bac9-b9dc3b56fe08" providerId="AD" clId="Web-{440C3594-27AA-A2AC-381B-F4AC28B7A2AB}" dt="2024-02-20T02:51:47.004" v="1880"/>
          <ac:spMkLst>
            <pc:docMk/>
            <pc:sldMk cId="1736232317" sldId="283"/>
            <ac:spMk id="11" creationId="{221D4D6B-4723-A673-70EE-C3DC1BA55C90}"/>
          </ac:spMkLst>
        </pc:spChg>
        <pc:spChg chg="add mod">
          <ac:chgData name="Kavyasri Jadala" userId="S::kjadala@purdue.edu::db687c12-7a26-4519-bac9-b9dc3b56fe08" providerId="AD" clId="Web-{440C3594-27AA-A2AC-381B-F4AC28B7A2AB}" dt="2024-02-20T02:52:35.427" v="1930" actId="1076"/>
          <ac:spMkLst>
            <pc:docMk/>
            <pc:sldMk cId="1736232317" sldId="283"/>
            <ac:spMk id="12" creationId="{927747AF-3D25-DD53-1281-6242919D91DB}"/>
          </ac:spMkLst>
        </pc:spChg>
        <pc:spChg chg="add mod">
          <ac:chgData name="Kavyasri Jadala" userId="S::kjadala@purdue.edu::db687c12-7a26-4519-bac9-b9dc3b56fe08" providerId="AD" clId="Web-{440C3594-27AA-A2AC-381B-F4AC28B7A2AB}" dt="2024-02-20T02:52:35.442" v="1931" actId="1076"/>
          <ac:spMkLst>
            <pc:docMk/>
            <pc:sldMk cId="1736232317" sldId="283"/>
            <ac:spMk id="13" creationId="{8CD788EF-6EFB-3FED-E5AC-BDF65023B6FF}"/>
          </ac:spMkLst>
        </pc:spChg>
        <pc:spChg chg="add mod">
          <ac:chgData name="Kavyasri Jadala" userId="S::kjadala@purdue.edu::db687c12-7a26-4519-bac9-b9dc3b56fe08" providerId="AD" clId="Web-{440C3594-27AA-A2AC-381B-F4AC28B7A2AB}" dt="2024-02-20T02:52:35.442" v="1932" actId="1076"/>
          <ac:spMkLst>
            <pc:docMk/>
            <pc:sldMk cId="1736232317" sldId="283"/>
            <ac:spMk id="14" creationId="{5EE0D98A-3E93-D864-B4EB-9700446317C1}"/>
          </ac:spMkLst>
        </pc:spChg>
        <pc:spChg chg="add mod">
          <ac:chgData name="Kavyasri Jadala" userId="S::kjadala@purdue.edu::db687c12-7a26-4519-bac9-b9dc3b56fe08" providerId="AD" clId="Web-{440C3594-27AA-A2AC-381B-F4AC28B7A2AB}" dt="2024-02-20T02:52:35.458" v="1933" actId="1076"/>
          <ac:spMkLst>
            <pc:docMk/>
            <pc:sldMk cId="1736232317" sldId="283"/>
            <ac:spMk id="15" creationId="{14284C7E-2DF9-7679-70A3-A8426549B133}"/>
          </ac:spMkLst>
        </pc:spChg>
        <pc:spChg chg="add mod">
          <ac:chgData name="Kavyasri Jadala" userId="S::kjadala@purdue.edu::db687c12-7a26-4519-bac9-b9dc3b56fe08" providerId="AD" clId="Web-{440C3594-27AA-A2AC-381B-F4AC28B7A2AB}" dt="2024-02-20T02:53:29.991" v="1978" actId="20577"/>
          <ac:spMkLst>
            <pc:docMk/>
            <pc:sldMk cId="1736232317" sldId="283"/>
            <ac:spMk id="16" creationId="{2CB4D3C2-1114-A64E-3B98-B810091DE71A}"/>
          </ac:spMkLst>
        </pc:spChg>
        <pc:spChg chg="add mod">
          <ac:chgData name="Kavyasri Jadala" userId="S::kjadala@purdue.edu::db687c12-7a26-4519-bac9-b9dc3b56fe08" providerId="AD" clId="Web-{440C3594-27AA-A2AC-381B-F4AC28B7A2AB}" dt="2024-02-20T02:05:56.678" v="1522"/>
          <ac:spMkLst>
            <pc:docMk/>
            <pc:sldMk cId="1736232317" sldId="283"/>
            <ac:spMk id="461" creationId="{49E9AB06-64C4-6848-D631-63D7C75EBCB9}"/>
          </ac:spMkLst>
        </pc:spChg>
        <pc:spChg chg="add mod">
          <ac:chgData name="Kavyasri Jadala" userId="S::kjadala@purdue.edu::db687c12-7a26-4519-bac9-b9dc3b56fe08" providerId="AD" clId="Web-{440C3594-27AA-A2AC-381B-F4AC28B7A2AB}" dt="2024-02-20T02:10:02.887" v="1598"/>
          <ac:spMkLst>
            <pc:docMk/>
            <pc:sldMk cId="1736232317" sldId="283"/>
            <ac:spMk id="468" creationId="{C4B293CF-358C-D8E1-E92B-50117FC5CEFD}"/>
          </ac:spMkLst>
        </pc:spChg>
        <pc:spChg chg="add mod">
          <ac:chgData name="Kavyasri Jadala" userId="S::kjadala@purdue.edu::db687c12-7a26-4519-bac9-b9dc3b56fe08" providerId="AD" clId="Web-{440C3594-27AA-A2AC-381B-F4AC28B7A2AB}" dt="2024-02-20T02:52:45.177" v="1934" actId="1076"/>
          <ac:spMkLst>
            <pc:docMk/>
            <pc:sldMk cId="1736232317" sldId="283"/>
            <ac:spMk id="625" creationId="{12393F17-FC1B-E03C-93D6-DEA02615235F}"/>
          </ac:spMkLst>
        </pc:spChg>
        <pc:spChg chg="add del mod">
          <ac:chgData name="Kavyasri Jadala" userId="S::kjadala@purdue.edu::db687c12-7a26-4519-bac9-b9dc3b56fe08" providerId="AD" clId="Web-{440C3594-27AA-A2AC-381B-F4AC28B7A2AB}" dt="2024-02-20T02:10:38.341" v="1606"/>
          <ac:spMkLst>
            <pc:docMk/>
            <pc:sldMk cId="1736232317" sldId="283"/>
            <ac:spMk id="638" creationId="{1E921D53-540D-AE19-AE33-80DBF178AC30}"/>
          </ac:spMkLst>
        </pc:spChg>
        <pc:spChg chg="add mod">
          <ac:chgData name="Kavyasri Jadala" userId="S::kjadala@purdue.edu::db687c12-7a26-4519-bac9-b9dc3b56fe08" providerId="AD" clId="Web-{440C3594-27AA-A2AC-381B-F4AC28B7A2AB}" dt="2024-02-20T02:52:51.568" v="1936" actId="14100"/>
          <ac:spMkLst>
            <pc:docMk/>
            <pc:sldMk cId="1736232317" sldId="283"/>
            <ac:spMk id="664" creationId="{FF20F93A-85CA-7271-0E61-580FFA768274}"/>
          </ac:spMkLst>
        </pc:spChg>
        <pc:spChg chg="add mod">
          <ac:chgData name="Kavyasri Jadala" userId="S::kjadala@purdue.edu::db687c12-7a26-4519-bac9-b9dc3b56fe08" providerId="AD" clId="Web-{440C3594-27AA-A2AC-381B-F4AC28B7A2AB}" dt="2024-02-20T02:52:35.349" v="1923" actId="1076"/>
          <ac:spMkLst>
            <pc:docMk/>
            <pc:sldMk cId="1736232317" sldId="283"/>
            <ac:spMk id="665" creationId="{F3E2D1D1-6EFC-6DD6-CC87-8D733E226DBF}"/>
          </ac:spMkLst>
        </pc:spChg>
        <pc:spChg chg="add mod">
          <ac:chgData name="Kavyasri Jadala" userId="S::kjadala@purdue.edu::db687c12-7a26-4519-bac9-b9dc3b56fe08" providerId="AD" clId="Web-{440C3594-27AA-A2AC-381B-F4AC28B7A2AB}" dt="2024-02-20T02:52:35.364" v="1924" actId="1076"/>
          <ac:spMkLst>
            <pc:docMk/>
            <pc:sldMk cId="1736232317" sldId="283"/>
            <ac:spMk id="666" creationId="{EB60EE29-F708-DDB6-6E4F-EB25CBE70415}"/>
          </ac:spMkLst>
        </pc:spChg>
        <pc:spChg chg="add mod">
          <ac:chgData name="Kavyasri Jadala" userId="S::kjadala@purdue.edu::db687c12-7a26-4519-bac9-b9dc3b56fe08" providerId="AD" clId="Web-{440C3594-27AA-A2AC-381B-F4AC28B7A2AB}" dt="2024-02-20T02:52:35.364" v="1925" actId="1076"/>
          <ac:spMkLst>
            <pc:docMk/>
            <pc:sldMk cId="1736232317" sldId="283"/>
            <ac:spMk id="667" creationId="{50B1D8CB-55B7-B4F3-1F66-A1B0137637EB}"/>
          </ac:spMkLst>
        </pc:spChg>
        <pc:spChg chg="add del mod">
          <ac:chgData name="Kavyasri Jadala" userId="S::kjadala@purdue.edu::db687c12-7a26-4519-bac9-b9dc3b56fe08" providerId="AD" clId="Web-{440C3594-27AA-A2AC-381B-F4AC28B7A2AB}" dt="2024-02-20T02:14:03.846" v="1643"/>
          <ac:spMkLst>
            <pc:docMk/>
            <pc:sldMk cId="1736232317" sldId="283"/>
            <ac:spMk id="668" creationId="{802AC46F-545C-D272-11FA-69CC5E06DD77}"/>
          </ac:spMkLst>
        </pc:spChg>
        <pc:spChg chg="add mod">
          <ac:chgData name="Kavyasri Jadala" userId="S::kjadala@purdue.edu::db687c12-7a26-4519-bac9-b9dc3b56fe08" providerId="AD" clId="Web-{440C3594-27AA-A2AC-381B-F4AC28B7A2AB}" dt="2024-02-20T02:52:35.380" v="1926" actId="1076"/>
          <ac:spMkLst>
            <pc:docMk/>
            <pc:sldMk cId="1736232317" sldId="283"/>
            <ac:spMk id="669" creationId="{C7125409-B73D-A735-2D4B-D90F82747B56}"/>
          </ac:spMkLst>
        </pc:spChg>
        <pc:spChg chg="add del">
          <ac:chgData name="Kavyasri Jadala" userId="S::kjadala@purdue.edu::db687c12-7a26-4519-bac9-b9dc3b56fe08" providerId="AD" clId="Web-{440C3594-27AA-A2AC-381B-F4AC28B7A2AB}" dt="2024-02-20T02:25:25.208" v="1730"/>
          <ac:spMkLst>
            <pc:docMk/>
            <pc:sldMk cId="1736232317" sldId="283"/>
            <ac:spMk id="670" creationId="{314E9F78-79D6-0C1D-6B39-E3B690096983}"/>
          </ac:spMkLst>
        </pc:spChg>
        <pc:graphicFrameChg chg="add del mod modGraphic">
          <ac:chgData name="Kavyasri Jadala" userId="S::kjadala@purdue.edu::db687c12-7a26-4519-bac9-b9dc3b56fe08" providerId="AD" clId="Web-{440C3594-27AA-A2AC-381B-F4AC28B7A2AB}" dt="2024-02-20T02:22:32.813" v="1690"/>
          <ac:graphicFrameMkLst>
            <pc:docMk/>
            <pc:sldMk cId="1736232317" sldId="283"/>
            <ac:graphicFrameMk id="6" creationId="{1643AC7D-8656-1DE1-3F10-5570F32910D0}"/>
          </ac:graphicFrameMkLst>
        </pc:graphicFrameChg>
        <pc:graphicFrameChg chg="add del">
          <ac:chgData name="Kavyasri Jadala" userId="S::kjadala@purdue.edu::db687c12-7a26-4519-bac9-b9dc3b56fe08" providerId="AD" clId="Web-{440C3594-27AA-A2AC-381B-F4AC28B7A2AB}" dt="2024-02-20T02:10:35.138" v="1605"/>
          <ac:graphicFrameMkLst>
            <pc:docMk/>
            <pc:sldMk cId="1736232317" sldId="283"/>
            <ac:graphicFrameMk id="639" creationId="{FD2E933F-0095-2E3C-88E0-2C9BEDF708CF}"/>
          </ac:graphicFrameMkLst>
        </pc:graphicFrameChg>
        <pc:picChg chg="add del mod">
          <ac:chgData name="Kavyasri Jadala" userId="S::kjadala@purdue.edu::db687c12-7a26-4519-bac9-b9dc3b56fe08" providerId="AD" clId="Web-{440C3594-27AA-A2AC-381B-F4AC28B7A2AB}" dt="2024-02-20T01:29:28.995" v="397"/>
          <ac:picMkLst>
            <pc:docMk/>
            <pc:sldMk cId="1736232317" sldId="283"/>
            <ac:picMk id="3" creationId="{B220BE8F-C02A-62C0-81D5-F368F2042C46}"/>
          </ac:picMkLst>
        </pc:picChg>
        <pc:picChg chg="add mod">
          <ac:chgData name="Kavyasri Jadala" userId="S::kjadala@purdue.edu::db687c12-7a26-4519-bac9-b9dc3b56fe08" providerId="AD" clId="Web-{440C3594-27AA-A2AC-381B-F4AC28B7A2AB}" dt="2024-02-20T02:49:42.672" v="1782" actId="1076"/>
          <ac:picMkLst>
            <pc:docMk/>
            <pc:sldMk cId="1736232317" sldId="283"/>
            <ac:picMk id="4" creationId="{E00E88A4-172E-1EB3-0BDD-CAAA08AC3418}"/>
          </ac:picMkLst>
        </pc:picChg>
        <pc:picChg chg="add del mod">
          <ac:chgData name="Kavyasri Jadala" userId="S::kjadala@purdue.edu::db687c12-7a26-4519-bac9-b9dc3b56fe08" providerId="AD" clId="Web-{440C3594-27AA-A2AC-381B-F4AC28B7A2AB}" dt="2024-02-20T01:32:23.659" v="466"/>
          <ac:picMkLst>
            <pc:docMk/>
            <pc:sldMk cId="1736232317" sldId="283"/>
            <ac:picMk id="435" creationId="{52FFE2CE-CD24-6CA7-B9E8-6A9C71CD9A2F}"/>
          </ac:picMkLst>
        </pc:picChg>
        <pc:picChg chg="add del mod">
          <ac:chgData name="Kavyasri Jadala" userId="S::kjadala@purdue.edu::db687c12-7a26-4519-bac9-b9dc3b56fe08" providerId="AD" clId="Web-{440C3594-27AA-A2AC-381B-F4AC28B7A2AB}" dt="2024-02-20T01:32:31.565" v="468"/>
          <ac:picMkLst>
            <pc:docMk/>
            <pc:sldMk cId="1736232317" sldId="283"/>
            <ac:picMk id="448" creationId="{8C869D92-7619-3DC2-B8AD-E520118DF83E}"/>
          </ac:picMkLst>
        </pc:picChg>
      </pc:sldChg>
      <pc:sldChg chg="modNotes">
        <pc:chgData name="Kavyasri Jadala" userId="S::kjadala@purdue.edu::db687c12-7a26-4519-bac9-b9dc3b56fe08" providerId="AD" clId="Web-{440C3594-27AA-A2AC-381B-F4AC28B7A2AB}" dt="2024-02-20T03:14:42.391" v="2715"/>
        <pc:sldMkLst>
          <pc:docMk/>
          <pc:sldMk cId="3477623842" sldId="285"/>
        </pc:sldMkLst>
      </pc:sldChg>
      <pc:sldChg chg="del">
        <pc:chgData name="Kavyasri Jadala" userId="S::kjadala@purdue.edu::db687c12-7a26-4519-bac9-b9dc3b56fe08" providerId="AD" clId="Web-{440C3594-27AA-A2AC-381B-F4AC28B7A2AB}" dt="2024-02-20T03:02:58.900" v="2655"/>
        <pc:sldMkLst>
          <pc:docMk/>
          <pc:sldMk cId="152258982" sldId="286"/>
        </pc:sldMkLst>
      </pc:sldChg>
      <pc:sldChg chg="addSp delSp modSp modNotes">
        <pc:chgData name="Kavyasri Jadala" userId="S::kjadala@purdue.edu::db687c12-7a26-4519-bac9-b9dc3b56fe08" providerId="AD" clId="Web-{440C3594-27AA-A2AC-381B-F4AC28B7A2AB}" dt="2024-02-20T03:14:49.657" v="2716"/>
        <pc:sldMkLst>
          <pc:docMk/>
          <pc:sldMk cId="3214703249" sldId="289"/>
        </pc:sldMkLst>
        <pc:graphicFrameChg chg="add mod modGraphic">
          <ac:chgData name="Kavyasri Jadala" userId="S::kjadala@purdue.edu::db687c12-7a26-4519-bac9-b9dc3b56fe08" providerId="AD" clId="Web-{440C3594-27AA-A2AC-381B-F4AC28B7A2AB}" dt="2024-02-20T02:45:29.681" v="1742"/>
          <ac:graphicFrameMkLst>
            <pc:docMk/>
            <pc:sldMk cId="3214703249" sldId="289"/>
            <ac:graphicFrameMk id="7" creationId="{F8F80536-D467-D367-BCAD-8A8057A89627}"/>
          </ac:graphicFrameMkLst>
        </pc:graphicFrameChg>
        <pc:picChg chg="mod">
          <ac:chgData name="Kavyasri Jadala" userId="S::kjadala@purdue.edu::db687c12-7a26-4519-bac9-b9dc3b56fe08" providerId="AD" clId="Web-{440C3594-27AA-A2AC-381B-F4AC28B7A2AB}" dt="2024-02-20T02:20:24.216" v="1686" actId="14100"/>
          <ac:picMkLst>
            <pc:docMk/>
            <pc:sldMk cId="3214703249" sldId="289"/>
            <ac:picMk id="3" creationId="{4CDBB8FA-07F7-D587-7FFA-AD44AFEBC08C}"/>
          </ac:picMkLst>
        </pc:picChg>
        <pc:picChg chg="mod">
          <ac:chgData name="Kavyasri Jadala" userId="S::kjadala@purdue.edu::db687c12-7a26-4519-bac9-b9dc3b56fe08" providerId="AD" clId="Web-{440C3594-27AA-A2AC-381B-F4AC28B7A2AB}" dt="2024-02-20T02:47:45.513" v="1746" actId="14100"/>
          <ac:picMkLst>
            <pc:docMk/>
            <pc:sldMk cId="3214703249" sldId="289"/>
            <ac:picMk id="4" creationId="{C2E28780-34C1-6E95-50C4-86D3986182D0}"/>
          </ac:picMkLst>
        </pc:picChg>
        <pc:picChg chg="del mod">
          <ac:chgData name="Kavyasri Jadala" userId="S::kjadala@purdue.edu::db687c12-7a26-4519-bac9-b9dc3b56fe08" providerId="AD" clId="Web-{440C3594-27AA-A2AC-381B-F4AC28B7A2AB}" dt="2024-02-20T02:44:48.134" v="1733"/>
          <ac:picMkLst>
            <pc:docMk/>
            <pc:sldMk cId="3214703249" sldId="289"/>
            <ac:picMk id="5" creationId="{8B120AD6-2294-E8EE-4313-4BD754ED516F}"/>
          </ac:picMkLst>
        </pc:picChg>
      </pc:sldChg>
    </pc:docChg>
  </pc:docChgLst>
  <pc:docChgLst>
    <pc:chgData name="Saurav Shakti Borah" userId="S::sborah@purdue.edu::5efc0322-a8a3-44f9-a3a0-9207e55578ff" providerId="AD" clId="Web-{8DEBF715-3006-4E1C-824A-C5DC2F145B89}"/>
    <pc:docChg chg="sldOrd">
      <pc:chgData name="Saurav Shakti Borah" userId="S::sborah@purdue.edu::5efc0322-a8a3-44f9-a3a0-9207e55578ff" providerId="AD" clId="Web-{8DEBF715-3006-4E1C-824A-C5DC2F145B89}" dt="2024-02-20T02:05:28.441" v="0"/>
      <pc:docMkLst>
        <pc:docMk/>
      </pc:docMkLst>
      <pc:sldChg chg="ord">
        <pc:chgData name="Saurav Shakti Borah" userId="S::sborah@purdue.edu::5efc0322-a8a3-44f9-a3a0-9207e55578ff" providerId="AD" clId="Web-{8DEBF715-3006-4E1C-824A-C5DC2F145B89}" dt="2024-02-20T02:05:28.441" v="0"/>
        <pc:sldMkLst>
          <pc:docMk/>
          <pc:sldMk cId="2453258136" sldId="27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38.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38.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76B2CF-844E-484B-A687-C027F76F14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0FF908-6988-4A8A-98E0-659B7B8E003F}">
      <dgm:prSet/>
      <dgm:spPr/>
      <dgm:t>
        <a:bodyPr/>
        <a:lstStyle/>
        <a:p>
          <a:pPr>
            <a:lnSpc>
              <a:spcPct val="100000"/>
            </a:lnSpc>
          </a:pPr>
          <a:r>
            <a:rPr lang="en-US">
              <a:solidFill>
                <a:schemeClr val="tx2">
                  <a:lumMod val="90000"/>
                  <a:lumOff val="10000"/>
                </a:schemeClr>
              </a:solidFill>
              <a:latin typeface="Cambria Math"/>
              <a:ea typeface="Cambria Math"/>
            </a:rPr>
            <a:t>The STEM store is a</a:t>
          </a:r>
          <a:r>
            <a:rPr lang="en-US" b="0" i="0">
              <a:solidFill>
                <a:schemeClr val="tx2">
                  <a:lumMod val="90000"/>
                  <a:lumOff val="10000"/>
                </a:schemeClr>
              </a:solidFill>
              <a:latin typeface="Cambria Math"/>
              <a:ea typeface="Cambria Math"/>
            </a:rPr>
            <a:t>n e-commerce platform for educational tools</a:t>
          </a:r>
          <a:endParaRPr lang="en-US">
            <a:solidFill>
              <a:schemeClr val="tx2">
                <a:lumMod val="90000"/>
                <a:lumOff val="10000"/>
              </a:schemeClr>
            </a:solidFill>
            <a:latin typeface="Cambria Math"/>
            <a:ea typeface="Cambria Math"/>
          </a:endParaRPr>
        </a:p>
      </dgm:t>
    </dgm:pt>
    <dgm:pt modelId="{815A88C4-2ECA-4FDD-BEAF-752315AD4E44}" type="parTrans" cxnId="{D3775F1A-F0CC-4D27-8463-5CC9D87337BA}">
      <dgm:prSet/>
      <dgm:spPr/>
      <dgm:t>
        <a:bodyPr/>
        <a:lstStyle/>
        <a:p>
          <a:endParaRPr lang="en-US"/>
        </a:p>
      </dgm:t>
    </dgm:pt>
    <dgm:pt modelId="{42E27068-18AE-4BFA-B931-42C5DBFC4481}" type="sibTrans" cxnId="{D3775F1A-F0CC-4D27-8463-5CC9D87337BA}">
      <dgm:prSet/>
      <dgm:spPr/>
      <dgm:t>
        <a:bodyPr/>
        <a:lstStyle/>
        <a:p>
          <a:endParaRPr lang="en-US"/>
        </a:p>
      </dgm:t>
    </dgm:pt>
    <dgm:pt modelId="{5C1782B0-FF28-42EC-A27E-59B1169DC4F6}">
      <dgm:prSet/>
      <dgm:spPr/>
      <dgm:t>
        <a:bodyPr/>
        <a:lstStyle/>
        <a:p>
          <a:pPr rtl="0">
            <a:lnSpc>
              <a:spcPct val="100000"/>
            </a:lnSpc>
          </a:pPr>
          <a:r>
            <a:rPr lang="en-US" b="0" i="0">
              <a:solidFill>
                <a:schemeClr val="tx2">
                  <a:lumMod val="90000"/>
                  <a:lumOff val="10000"/>
                </a:schemeClr>
              </a:solidFill>
              <a:latin typeface="Cambria Math"/>
              <a:ea typeface="Cambria Math"/>
            </a:rPr>
            <a:t>Upon expansion into new cities,</a:t>
          </a:r>
          <a:r>
            <a:rPr lang="en-US">
              <a:solidFill>
                <a:schemeClr val="tx2">
                  <a:lumMod val="90000"/>
                  <a:lumOff val="10000"/>
                </a:schemeClr>
              </a:solidFill>
              <a:latin typeface="Cambria Math"/>
              <a:ea typeface="Cambria Math"/>
            </a:rPr>
            <a:t> they </a:t>
          </a:r>
          <a:r>
            <a:rPr lang="en-US" b="0" i="0">
              <a:solidFill>
                <a:schemeClr val="tx2">
                  <a:lumMod val="90000"/>
                  <a:lumOff val="10000"/>
                </a:schemeClr>
              </a:solidFill>
              <a:latin typeface="Cambria Math"/>
              <a:ea typeface="Cambria Math"/>
            </a:rPr>
            <a:t>faced operational hurdles like delayed deliveries</a:t>
          </a:r>
          <a:r>
            <a:rPr lang="en-US">
              <a:solidFill>
                <a:schemeClr val="tx2">
                  <a:lumMod val="90000"/>
                  <a:lumOff val="10000"/>
                </a:schemeClr>
              </a:solidFill>
              <a:latin typeface="Cambria Math"/>
              <a:ea typeface="Cambria Math"/>
            </a:rPr>
            <a:t> and now their main goal is </a:t>
          </a:r>
          <a:r>
            <a:rPr lang="en-US" b="1">
              <a:solidFill>
                <a:schemeClr val="tx2">
                  <a:lumMod val="90000"/>
                  <a:lumOff val="10000"/>
                </a:schemeClr>
              </a:solidFill>
              <a:latin typeface="Cambria Math"/>
              <a:ea typeface="Cambria Math"/>
            </a:rPr>
            <a:t>CUSTOMER RETENTION</a:t>
          </a:r>
        </a:p>
      </dgm:t>
    </dgm:pt>
    <dgm:pt modelId="{BD2A9D70-1998-41EB-948B-2B974C1C8DD9}" type="parTrans" cxnId="{796D4556-4F3B-4954-89B5-1A3C4AC66940}">
      <dgm:prSet/>
      <dgm:spPr/>
      <dgm:t>
        <a:bodyPr/>
        <a:lstStyle/>
        <a:p>
          <a:endParaRPr lang="en-US"/>
        </a:p>
      </dgm:t>
    </dgm:pt>
    <dgm:pt modelId="{D3120BFB-6E56-48A1-8DA4-3F470FBE33B3}" type="sibTrans" cxnId="{796D4556-4F3B-4954-89B5-1A3C4AC66940}">
      <dgm:prSet/>
      <dgm:spPr/>
      <dgm:t>
        <a:bodyPr/>
        <a:lstStyle/>
        <a:p>
          <a:endParaRPr lang="en-US"/>
        </a:p>
      </dgm:t>
    </dgm:pt>
    <dgm:pt modelId="{C929880E-404B-4703-A410-713BCC803E63}">
      <dgm:prSet/>
      <dgm:spPr>
        <a:solidFill>
          <a:schemeClr val="accent2">
            <a:lumMod val="40000"/>
            <a:lumOff val="60000"/>
          </a:schemeClr>
        </a:solidFill>
      </dgm:spPr>
      <dgm:t>
        <a:bodyPr/>
        <a:lstStyle/>
        <a:p>
          <a:pPr rtl="0">
            <a:lnSpc>
              <a:spcPct val="100000"/>
            </a:lnSpc>
          </a:pPr>
          <a:r>
            <a:rPr lang="en-US" b="0" i="0">
              <a:solidFill>
                <a:schemeClr val="tx2">
                  <a:lumMod val="90000"/>
                  <a:lumOff val="10000"/>
                </a:schemeClr>
              </a:solidFill>
              <a:latin typeface="Cambria Math"/>
              <a:ea typeface="Cambria Math"/>
            </a:rPr>
            <a:t>This project proposes upgrading their database system as well as enhancing</a:t>
          </a:r>
          <a:r>
            <a:rPr lang="en-US">
              <a:solidFill>
                <a:schemeClr val="tx2">
                  <a:lumMod val="90000"/>
                  <a:lumOff val="10000"/>
                </a:schemeClr>
              </a:solidFill>
              <a:latin typeface="Cambria Math"/>
              <a:ea typeface="Cambria Math"/>
            </a:rPr>
            <a:t> their analytical capabilties</a:t>
          </a:r>
        </a:p>
      </dgm:t>
    </dgm:pt>
    <dgm:pt modelId="{7060C892-D4E4-4B07-AC50-889D93DEEA9E}" type="parTrans" cxnId="{840BB9FF-402F-4CD4-9817-CEFCCC019639}">
      <dgm:prSet/>
      <dgm:spPr/>
      <dgm:t>
        <a:bodyPr/>
        <a:lstStyle/>
        <a:p>
          <a:endParaRPr lang="en-US"/>
        </a:p>
      </dgm:t>
    </dgm:pt>
    <dgm:pt modelId="{B1CFC03E-3907-44AA-A862-E48C783A3A78}" type="sibTrans" cxnId="{840BB9FF-402F-4CD4-9817-CEFCCC019639}">
      <dgm:prSet/>
      <dgm:spPr/>
      <dgm:t>
        <a:bodyPr/>
        <a:lstStyle/>
        <a:p>
          <a:endParaRPr lang="en-US"/>
        </a:p>
      </dgm:t>
    </dgm:pt>
    <dgm:pt modelId="{1A6BBBFE-1B2A-4A13-8B5D-3E160E96A2D9}">
      <dgm:prSet/>
      <dgm:spPr/>
      <dgm:t>
        <a:bodyPr/>
        <a:lstStyle/>
        <a:p>
          <a:pPr rtl="0">
            <a:lnSpc>
              <a:spcPct val="100000"/>
            </a:lnSpc>
          </a:pPr>
          <a:r>
            <a:rPr lang="en-US" b="1" i="0">
              <a:solidFill>
                <a:schemeClr val="tx2">
                  <a:lumMod val="90000"/>
                  <a:lumOff val="10000"/>
                </a:schemeClr>
              </a:solidFill>
              <a:latin typeface="Cambria Math"/>
              <a:ea typeface="Cambria Math"/>
            </a:rPr>
            <a:t>RFM Analysis:</a:t>
          </a:r>
          <a:r>
            <a:rPr lang="en-US" b="0" i="0">
              <a:solidFill>
                <a:schemeClr val="tx2">
                  <a:lumMod val="90000"/>
                  <a:lumOff val="10000"/>
                </a:schemeClr>
              </a:solidFill>
              <a:latin typeface="Cambria Math"/>
              <a:ea typeface="Cambria Math"/>
            </a:rPr>
            <a:t> Advanced SQL queries are used to recognize priority customers and strategise our approach to cater to those zip codes using </a:t>
          </a:r>
          <a:r>
            <a:rPr lang="en-US">
              <a:solidFill>
                <a:schemeClr val="tx2">
                  <a:lumMod val="90000"/>
                  <a:lumOff val="10000"/>
                </a:schemeClr>
              </a:solidFill>
              <a:latin typeface="Cambria Math"/>
              <a:ea typeface="Cambria Math"/>
            </a:rPr>
            <a:t>RFM Metrics</a:t>
          </a:r>
          <a:endParaRPr lang="en-US">
            <a:solidFill>
              <a:schemeClr val="tx2">
                <a:lumMod val="90000"/>
                <a:lumOff val="10000"/>
              </a:schemeClr>
            </a:solidFill>
          </a:endParaRPr>
        </a:p>
      </dgm:t>
    </dgm:pt>
    <dgm:pt modelId="{77F5763E-572D-4B10-8BA7-EB7ABD82C1B2}" type="parTrans" cxnId="{3C465804-E2BB-4764-A72D-D17CBE30AA78}">
      <dgm:prSet/>
      <dgm:spPr/>
      <dgm:t>
        <a:bodyPr/>
        <a:lstStyle/>
        <a:p>
          <a:endParaRPr lang="en-US"/>
        </a:p>
      </dgm:t>
    </dgm:pt>
    <dgm:pt modelId="{FD28CD1C-43BC-40AC-8C1C-BF2079BA52A5}" type="sibTrans" cxnId="{3C465804-E2BB-4764-A72D-D17CBE30AA78}">
      <dgm:prSet/>
      <dgm:spPr/>
      <dgm:t>
        <a:bodyPr/>
        <a:lstStyle/>
        <a:p>
          <a:endParaRPr lang="en-US"/>
        </a:p>
      </dgm:t>
    </dgm:pt>
    <dgm:pt modelId="{8DE585FC-BC11-4D63-A92C-95190F33B263}">
      <dgm:prSet/>
      <dgm:spPr/>
      <dgm:t>
        <a:bodyPr/>
        <a:lstStyle/>
        <a:p>
          <a:pPr rtl="0">
            <a:lnSpc>
              <a:spcPct val="100000"/>
            </a:lnSpc>
          </a:pPr>
          <a:r>
            <a:rPr lang="en-US" b="1" i="0">
              <a:solidFill>
                <a:schemeClr val="tx2">
                  <a:lumMod val="90000"/>
                  <a:lumOff val="10000"/>
                </a:schemeClr>
              </a:solidFill>
              <a:latin typeface="Cambria Math"/>
              <a:ea typeface="Cambria Math"/>
            </a:rPr>
            <a:t>Proposing Dynamic Vendor</a:t>
          </a:r>
          <a:r>
            <a:rPr lang="en-US" b="1">
              <a:solidFill>
                <a:schemeClr val="tx2">
                  <a:lumMod val="90000"/>
                  <a:lumOff val="10000"/>
                </a:schemeClr>
              </a:solidFill>
              <a:latin typeface="Cambria Math"/>
              <a:ea typeface="Cambria Math"/>
            </a:rPr>
            <a:t> and Driver allocation:</a:t>
          </a:r>
          <a:r>
            <a:rPr lang="en-US">
              <a:solidFill>
                <a:schemeClr val="tx2">
                  <a:lumMod val="90000"/>
                  <a:lumOff val="10000"/>
                </a:schemeClr>
              </a:solidFill>
              <a:latin typeface="Cambria Math"/>
              <a:ea typeface="Cambria Math"/>
            </a:rPr>
            <a:t> Currently the process of assigning vendor and driver is manual which leads to inefficiencies, With the help of SQL queries, we re-allocate the vendors and drivers efficiently to meet our objectives</a:t>
          </a:r>
        </a:p>
      </dgm:t>
    </dgm:pt>
    <dgm:pt modelId="{FB294850-EE9B-41FF-A729-8054420FED06}" type="parTrans" cxnId="{0E815C33-636F-41C7-9DEB-AA4960B73BCA}">
      <dgm:prSet/>
      <dgm:spPr/>
      <dgm:t>
        <a:bodyPr/>
        <a:lstStyle/>
        <a:p>
          <a:endParaRPr lang="en-US"/>
        </a:p>
      </dgm:t>
    </dgm:pt>
    <dgm:pt modelId="{789B6A69-8872-4B51-840D-391F6A56371D}" type="sibTrans" cxnId="{0E815C33-636F-41C7-9DEB-AA4960B73BCA}">
      <dgm:prSet/>
      <dgm:spPr/>
      <dgm:t>
        <a:bodyPr/>
        <a:lstStyle/>
        <a:p>
          <a:endParaRPr lang="en-US"/>
        </a:p>
      </dgm:t>
    </dgm:pt>
    <dgm:pt modelId="{3C6BC6BE-F12D-4CEA-967F-29F6913A1B23}">
      <dgm:prSet/>
      <dgm:spPr>
        <a:solidFill>
          <a:schemeClr val="accent2">
            <a:lumMod val="20000"/>
            <a:lumOff val="80000"/>
          </a:schemeClr>
        </a:solidFill>
      </dgm:spPr>
      <dgm:t>
        <a:bodyPr/>
        <a:lstStyle/>
        <a:p>
          <a:pPr rtl="0">
            <a:lnSpc>
              <a:spcPct val="100000"/>
            </a:lnSpc>
          </a:pPr>
          <a:r>
            <a:rPr lang="en-US" b="1" dirty="0">
              <a:solidFill>
                <a:schemeClr val="tx2">
                  <a:lumMod val="90000"/>
                  <a:lumOff val="10000"/>
                </a:schemeClr>
              </a:solidFill>
              <a:latin typeface="Cambria Math"/>
              <a:ea typeface="Cambria Math"/>
            </a:rPr>
            <a:t>KPIs of the project: </a:t>
          </a:r>
          <a:r>
            <a:rPr lang="en-US" dirty="0">
              <a:solidFill>
                <a:schemeClr val="tx2">
                  <a:lumMod val="90000"/>
                  <a:lumOff val="10000"/>
                </a:schemeClr>
              </a:solidFill>
              <a:latin typeface="Cambria Math"/>
              <a:ea typeface="Cambria Math"/>
            </a:rPr>
            <a:t>Reduction in Cost Per Order (CPO), Reduction in Delays (Get your order within Promised Date) and Driver count.</a:t>
          </a:r>
        </a:p>
      </dgm:t>
    </dgm:pt>
    <dgm:pt modelId="{0182CD1C-9A5E-4915-9C47-F8658B6BACFD}" type="parTrans" cxnId="{1F1371D2-B895-4814-8B8F-B210D5C41BA3}">
      <dgm:prSet/>
      <dgm:spPr/>
      <dgm:t>
        <a:bodyPr/>
        <a:lstStyle/>
        <a:p>
          <a:endParaRPr lang="en-US"/>
        </a:p>
      </dgm:t>
    </dgm:pt>
    <dgm:pt modelId="{AD17B781-AFF8-4762-B876-A60142432977}" type="sibTrans" cxnId="{1F1371D2-B895-4814-8B8F-B210D5C41BA3}">
      <dgm:prSet/>
      <dgm:spPr/>
      <dgm:t>
        <a:bodyPr/>
        <a:lstStyle/>
        <a:p>
          <a:endParaRPr lang="en-US"/>
        </a:p>
      </dgm:t>
    </dgm:pt>
    <dgm:pt modelId="{154758AC-EE79-4153-B3A0-2468E8A205C2}" type="pres">
      <dgm:prSet presAssocID="{6B76B2CF-844E-484B-A687-C027F76F14B6}" presName="root" presStyleCnt="0">
        <dgm:presLayoutVars>
          <dgm:dir/>
          <dgm:resizeHandles val="exact"/>
        </dgm:presLayoutVars>
      </dgm:prSet>
      <dgm:spPr/>
    </dgm:pt>
    <dgm:pt modelId="{FE59DB1F-0090-4641-B1FB-3B4E9D25EF95}" type="pres">
      <dgm:prSet presAssocID="{A60FF908-6988-4A8A-98E0-659B7B8E003F}" presName="compNode" presStyleCnt="0"/>
      <dgm:spPr/>
    </dgm:pt>
    <dgm:pt modelId="{CB95B41C-7976-42FA-9A18-9890AB200FD5}" type="pres">
      <dgm:prSet presAssocID="{A60FF908-6988-4A8A-98E0-659B7B8E003F}" presName="bgRect" presStyleLbl="bgShp" presStyleIdx="0" presStyleCnt="6"/>
      <dgm:spPr>
        <a:solidFill>
          <a:schemeClr val="accent2">
            <a:lumMod val="40000"/>
            <a:lumOff val="60000"/>
          </a:schemeClr>
        </a:solidFill>
      </dgm:spPr>
    </dgm:pt>
    <dgm:pt modelId="{E7411652-724E-4819-8F43-0982D8C32330}" type="pres">
      <dgm:prSet presAssocID="{A60FF908-6988-4A8A-98E0-659B7B8E00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D409B374-C8EA-4319-9B50-D0CC64789B79}" type="pres">
      <dgm:prSet presAssocID="{A60FF908-6988-4A8A-98E0-659B7B8E003F}" presName="spaceRect" presStyleCnt="0"/>
      <dgm:spPr/>
    </dgm:pt>
    <dgm:pt modelId="{CC99F491-DFBD-48E0-9E2D-69ABA45CDA57}" type="pres">
      <dgm:prSet presAssocID="{A60FF908-6988-4A8A-98E0-659B7B8E003F}" presName="parTx" presStyleLbl="revTx" presStyleIdx="0" presStyleCnt="6">
        <dgm:presLayoutVars>
          <dgm:chMax val="0"/>
          <dgm:chPref val="0"/>
        </dgm:presLayoutVars>
      </dgm:prSet>
      <dgm:spPr/>
    </dgm:pt>
    <dgm:pt modelId="{0380C3B3-3C6E-4F68-B5CE-88DDE086EC7E}" type="pres">
      <dgm:prSet presAssocID="{42E27068-18AE-4BFA-B931-42C5DBFC4481}" presName="sibTrans" presStyleCnt="0"/>
      <dgm:spPr/>
    </dgm:pt>
    <dgm:pt modelId="{FD77FC15-6038-4D6D-B05D-388D98720271}" type="pres">
      <dgm:prSet presAssocID="{5C1782B0-FF28-42EC-A27E-59B1169DC4F6}" presName="compNode" presStyleCnt="0"/>
      <dgm:spPr/>
    </dgm:pt>
    <dgm:pt modelId="{E0FBEA0F-00D4-4321-9F90-96285D3BF7A5}" type="pres">
      <dgm:prSet presAssocID="{5C1782B0-FF28-42EC-A27E-59B1169DC4F6}" presName="bgRect" presStyleLbl="bgShp" presStyleIdx="1" presStyleCnt="6"/>
      <dgm:spPr>
        <a:solidFill>
          <a:schemeClr val="accent2">
            <a:lumMod val="20000"/>
            <a:lumOff val="80000"/>
          </a:schemeClr>
        </a:solidFill>
      </dgm:spPr>
    </dgm:pt>
    <dgm:pt modelId="{B1E82FDA-D9C3-4E3C-A32B-4A861C07680A}" type="pres">
      <dgm:prSet presAssocID="{5C1782B0-FF28-42EC-A27E-59B1169DC4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effectLst>
          <a:outerShdw blurRad="50800" dist="50800" dir="5400000" algn="ctr" rotWithShape="0">
            <a:schemeClr val="bg1"/>
          </a:outerShdw>
        </a:effectLst>
      </dgm:spPr>
      <dgm:extLst>
        <a:ext uri="{E40237B7-FDA0-4F09-8148-C483321AD2D9}">
          <dgm14:cNvPr xmlns:dgm14="http://schemas.microsoft.com/office/drawing/2010/diagram" id="0" name="" descr="Truck"/>
        </a:ext>
      </dgm:extLst>
    </dgm:pt>
    <dgm:pt modelId="{437D1DDE-B754-48C6-8678-91AD668ECE26}" type="pres">
      <dgm:prSet presAssocID="{5C1782B0-FF28-42EC-A27E-59B1169DC4F6}" presName="spaceRect" presStyleCnt="0"/>
      <dgm:spPr/>
    </dgm:pt>
    <dgm:pt modelId="{751F8E1A-B9F0-499D-844E-DD684BF9E0E2}" type="pres">
      <dgm:prSet presAssocID="{5C1782B0-FF28-42EC-A27E-59B1169DC4F6}" presName="parTx" presStyleLbl="revTx" presStyleIdx="1" presStyleCnt="6">
        <dgm:presLayoutVars>
          <dgm:chMax val="0"/>
          <dgm:chPref val="0"/>
        </dgm:presLayoutVars>
      </dgm:prSet>
      <dgm:spPr/>
    </dgm:pt>
    <dgm:pt modelId="{2BB150AE-E22D-4845-AC35-31BB648C0E8B}" type="pres">
      <dgm:prSet presAssocID="{D3120BFB-6E56-48A1-8DA4-3F470FBE33B3}" presName="sibTrans" presStyleCnt="0"/>
      <dgm:spPr/>
    </dgm:pt>
    <dgm:pt modelId="{5BE1FE66-BB86-47DF-8570-24BB7D2ACB69}" type="pres">
      <dgm:prSet presAssocID="{C929880E-404B-4703-A410-713BCC803E63}" presName="compNode" presStyleCnt="0"/>
      <dgm:spPr/>
    </dgm:pt>
    <dgm:pt modelId="{D5DEE65B-CA19-4008-BFF7-7E21CDC3D612}" type="pres">
      <dgm:prSet presAssocID="{C929880E-404B-4703-A410-713BCC803E63}" presName="bgRect" presStyleLbl="bgShp" presStyleIdx="2" presStyleCnt="6"/>
      <dgm:spPr>
        <a:solidFill>
          <a:schemeClr val="accent2">
            <a:lumMod val="40000"/>
            <a:lumOff val="60000"/>
          </a:schemeClr>
        </a:solidFill>
      </dgm:spPr>
    </dgm:pt>
    <dgm:pt modelId="{F24B0931-82FD-46AB-AD33-F6A545343679}" type="pres">
      <dgm:prSet presAssocID="{C929880E-404B-4703-A410-713BCC803E6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CAB763D0-9B27-4B4E-BC3B-357E396FCEF7}" type="pres">
      <dgm:prSet presAssocID="{C929880E-404B-4703-A410-713BCC803E63}" presName="spaceRect" presStyleCnt="0"/>
      <dgm:spPr/>
    </dgm:pt>
    <dgm:pt modelId="{92D7B33B-8D21-4C04-BD14-E10987B697C5}" type="pres">
      <dgm:prSet presAssocID="{C929880E-404B-4703-A410-713BCC803E63}" presName="parTx" presStyleLbl="revTx" presStyleIdx="2" presStyleCnt="6">
        <dgm:presLayoutVars>
          <dgm:chMax val="0"/>
          <dgm:chPref val="0"/>
        </dgm:presLayoutVars>
      </dgm:prSet>
      <dgm:spPr/>
    </dgm:pt>
    <dgm:pt modelId="{0DEAE75A-824D-4366-94AC-82D120BFAB70}" type="pres">
      <dgm:prSet presAssocID="{B1CFC03E-3907-44AA-A862-E48C783A3A78}" presName="sibTrans" presStyleCnt="0"/>
      <dgm:spPr/>
    </dgm:pt>
    <dgm:pt modelId="{6E309DF5-475D-4B0D-9DDB-CFE1C58EB595}" type="pres">
      <dgm:prSet presAssocID="{1A6BBBFE-1B2A-4A13-8B5D-3E160E96A2D9}" presName="compNode" presStyleCnt="0"/>
      <dgm:spPr/>
    </dgm:pt>
    <dgm:pt modelId="{7A1F0828-EE14-42A7-927D-256A40EA8280}" type="pres">
      <dgm:prSet presAssocID="{1A6BBBFE-1B2A-4A13-8B5D-3E160E96A2D9}" presName="bgRect" presStyleLbl="bgShp" presStyleIdx="3" presStyleCnt="6"/>
      <dgm:spPr>
        <a:solidFill>
          <a:schemeClr val="accent2">
            <a:lumMod val="20000"/>
            <a:lumOff val="80000"/>
          </a:schemeClr>
        </a:solidFill>
      </dgm:spPr>
    </dgm:pt>
    <dgm:pt modelId="{CB7EB36B-B119-42AF-BA5F-B12578BDC88A}" type="pres">
      <dgm:prSet presAssocID="{1A6BBBFE-1B2A-4A13-8B5D-3E160E96A2D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2990F0F9-D4C7-4F4B-A201-69C5B83C22A2}" type="pres">
      <dgm:prSet presAssocID="{1A6BBBFE-1B2A-4A13-8B5D-3E160E96A2D9}" presName="spaceRect" presStyleCnt="0"/>
      <dgm:spPr/>
    </dgm:pt>
    <dgm:pt modelId="{5CF5DF5A-2E72-4A3C-880A-6D7674F4357D}" type="pres">
      <dgm:prSet presAssocID="{1A6BBBFE-1B2A-4A13-8B5D-3E160E96A2D9}" presName="parTx" presStyleLbl="revTx" presStyleIdx="3" presStyleCnt="6">
        <dgm:presLayoutVars>
          <dgm:chMax val="0"/>
          <dgm:chPref val="0"/>
        </dgm:presLayoutVars>
      </dgm:prSet>
      <dgm:spPr/>
    </dgm:pt>
    <dgm:pt modelId="{C2FD37C0-0135-49D1-A6E2-0A3199601678}" type="pres">
      <dgm:prSet presAssocID="{FD28CD1C-43BC-40AC-8C1C-BF2079BA52A5}" presName="sibTrans" presStyleCnt="0"/>
      <dgm:spPr/>
    </dgm:pt>
    <dgm:pt modelId="{9A934A1F-158B-436E-A7EB-64D503EA56F2}" type="pres">
      <dgm:prSet presAssocID="{8DE585FC-BC11-4D63-A92C-95190F33B263}" presName="compNode" presStyleCnt="0"/>
      <dgm:spPr/>
    </dgm:pt>
    <dgm:pt modelId="{80E90BC2-E91B-4BA6-874C-E354B568620C}" type="pres">
      <dgm:prSet presAssocID="{8DE585FC-BC11-4D63-A92C-95190F33B263}" presName="bgRect" presStyleLbl="bgShp" presStyleIdx="4" presStyleCnt="6" custLinFactNeighborY="1950"/>
      <dgm:spPr>
        <a:solidFill>
          <a:schemeClr val="accent2">
            <a:lumMod val="40000"/>
            <a:lumOff val="60000"/>
          </a:schemeClr>
        </a:solidFill>
      </dgm:spPr>
    </dgm:pt>
    <dgm:pt modelId="{9820FB74-2998-48C9-83E6-5C8BEFCA1989}" type="pres">
      <dgm:prSet presAssocID="{8DE585FC-BC11-4D63-A92C-95190F33B26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x"/>
        </a:ext>
      </dgm:extLst>
    </dgm:pt>
    <dgm:pt modelId="{D33D6A72-1B4D-420A-B124-33378A256102}" type="pres">
      <dgm:prSet presAssocID="{8DE585FC-BC11-4D63-A92C-95190F33B263}" presName="spaceRect" presStyleCnt="0"/>
      <dgm:spPr/>
    </dgm:pt>
    <dgm:pt modelId="{80100E79-AA30-4FA7-804F-5E387ECFAB07}" type="pres">
      <dgm:prSet presAssocID="{8DE585FC-BC11-4D63-A92C-95190F33B263}" presName="parTx" presStyleLbl="revTx" presStyleIdx="4" presStyleCnt="6">
        <dgm:presLayoutVars>
          <dgm:chMax val="0"/>
          <dgm:chPref val="0"/>
        </dgm:presLayoutVars>
      </dgm:prSet>
      <dgm:spPr/>
    </dgm:pt>
    <dgm:pt modelId="{5455BCA1-8C9F-441A-88DD-012757101E71}" type="pres">
      <dgm:prSet presAssocID="{789B6A69-8872-4B51-840D-391F6A56371D}" presName="sibTrans" presStyleCnt="0"/>
      <dgm:spPr/>
    </dgm:pt>
    <dgm:pt modelId="{4D47B8E9-9D5C-4088-B373-D101415FB670}" type="pres">
      <dgm:prSet presAssocID="{3C6BC6BE-F12D-4CEA-967F-29F6913A1B23}" presName="compNode" presStyleCnt="0"/>
      <dgm:spPr/>
    </dgm:pt>
    <dgm:pt modelId="{A6AC2959-D25E-4182-B7C5-F73469D5C9A1}" type="pres">
      <dgm:prSet presAssocID="{3C6BC6BE-F12D-4CEA-967F-29F6913A1B23}" presName="bgRect" presStyleLbl="bgShp" presStyleIdx="5" presStyleCnt="6"/>
      <dgm:spPr>
        <a:solidFill>
          <a:schemeClr val="accent2">
            <a:lumMod val="20000"/>
            <a:lumOff val="80000"/>
          </a:schemeClr>
        </a:solidFill>
      </dgm:spPr>
    </dgm:pt>
    <dgm:pt modelId="{BBC06CF0-1BEE-4D7D-AF6F-38B4E02C9835}" type="pres">
      <dgm:prSet presAssocID="{3C6BC6BE-F12D-4CEA-967F-29F6913A1B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Yuan"/>
        </a:ext>
      </dgm:extLst>
    </dgm:pt>
    <dgm:pt modelId="{AF6EC606-3F9E-4E63-A6A0-E9EFF62639D2}" type="pres">
      <dgm:prSet presAssocID="{3C6BC6BE-F12D-4CEA-967F-29F6913A1B23}" presName="spaceRect" presStyleCnt="0"/>
      <dgm:spPr/>
    </dgm:pt>
    <dgm:pt modelId="{71C0CB06-ACD1-422B-A06D-E09D6192FD8B}" type="pres">
      <dgm:prSet presAssocID="{3C6BC6BE-F12D-4CEA-967F-29F6913A1B23}" presName="parTx" presStyleLbl="revTx" presStyleIdx="5" presStyleCnt="6">
        <dgm:presLayoutVars>
          <dgm:chMax val="0"/>
          <dgm:chPref val="0"/>
        </dgm:presLayoutVars>
      </dgm:prSet>
      <dgm:spPr/>
    </dgm:pt>
  </dgm:ptLst>
  <dgm:cxnLst>
    <dgm:cxn modelId="{3C465804-E2BB-4764-A72D-D17CBE30AA78}" srcId="{6B76B2CF-844E-484B-A687-C027F76F14B6}" destId="{1A6BBBFE-1B2A-4A13-8B5D-3E160E96A2D9}" srcOrd="3" destOrd="0" parTransId="{77F5763E-572D-4B10-8BA7-EB7ABD82C1B2}" sibTransId="{FD28CD1C-43BC-40AC-8C1C-BF2079BA52A5}"/>
    <dgm:cxn modelId="{1071410F-FE62-40D2-9358-9B73CA58B00B}" type="presOf" srcId="{5C1782B0-FF28-42EC-A27E-59B1169DC4F6}" destId="{751F8E1A-B9F0-499D-844E-DD684BF9E0E2}" srcOrd="0" destOrd="0" presId="urn:microsoft.com/office/officeart/2018/2/layout/IconVerticalSolidList"/>
    <dgm:cxn modelId="{D3775F1A-F0CC-4D27-8463-5CC9D87337BA}" srcId="{6B76B2CF-844E-484B-A687-C027F76F14B6}" destId="{A60FF908-6988-4A8A-98E0-659B7B8E003F}" srcOrd="0" destOrd="0" parTransId="{815A88C4-2ECA-4FDD-BEAF-752315AD4E44}" sibTransId="{42E27068-18AE-4BFA-B931-42C5DBFC4481}"/>
    <dgm:cxn modelId="{0E815C33-636F-41C7-9DEB-AA4960B73BCA}" srcId="{6B76B2CF-844E-484B-A687-C027F76F14B6}" destId="{8DE585FC-BC11-4D63-A92C-95190F33B263}" srcOrd="4" destOrd="0" parTransId="{FB294850-EE9B-41FF-A729-8054420FED06}" sibTransId="{789B6A69-8872-4B51-840D-391F6A56371D}"/>
    <dgm:cxn modelId="{796D4556-4F3B-4954-89B5-1A3C4AC66940}" srcId="{6B76B2CF-844E-484B-A687-C027F76F14B6}" destId="{5C1782B0-FF28-42EC-A27E-59B1169DC4F6}" srcOrd="1" destOrd="0" parTransId="{BD2A9D70-1998-41EB-948B-2B974C1C8DD9}" sibTransId="{D3120BFB-6E56-48A1-8DA4-3F470FBE33B3}"/>
    <dgm:cxn modelId="{7E0E4E5D-B363-4EDC-8969-7F6FE25AA239}" type="presOf" srcId="{6B76B2CF-844E-484B-A687-C027F76F14B6}" destId="{154758AC-EE79-4153-B3A0-2468E8A205C2}" srcOrd="0" destOrd="0" presId="urn:microsoft.com/office/officeart/2018/2/layout/IconVerticalSolidList"/>
    <dgm:cxn modelId="{6502D078-4DF4-495E-9E42-FD4AA6F34B76}" type="presOf" srcId="{8DE585FC-BC11-4D63-A92C-95190F33B263}" destId="{80100E79-AA30-4FA7-804F-5E387ECFAB07}" srcOrd="0" destOrd="0" presId="urn:microsoft.com/office/officeart/2018/2/layout/IconVerticalSolidList"/>
    <dgm:cxn modelId="{4521B386-E563-4AE0-8012-6162E3D7EBF1}" type="presOf" srcId="{1A6BBBFE-1B2A-4A13-8B5D-3E160E96A2D9}" destId="{5CF5DF5A-2E72-4A3C-880A-6D7674F4357D}" srcOrd="0" destOrd="0" presId="urn:microsoft.com/office/officeart/2018/2/layout/IconVerticalSolidList"/>
    <dgm:cxn modelId="{74D091A3-897A-41C1-846B-416392776BC4}" type="presOf" srcId="{C929880E-404B-4703-A410-713BCC803E63}" destId="{92D7B33B-8D21-4C04-BD14-E10987B697C5}" srcOrd="0" destOrd="0" presId="urn:microsoft.com/office/officeart/2018/2/layout/IconVerticalSolidList"/>
    <dgm:cxn modelId="{8B688DBF-89FD-42B0-83D5-44C7E294AB7B}" type="presOf" srcId="{3C6BC6BE-F12D-4CEA-967F-29F6913A1B23}" destId="{71C0CB06-ACD1-422B-A06D-E09D6192FD8B}" srcOrd="0" destOrd="0" presId="urn:microsoft.com/office/officeart/2018/2/layout/IconVerticalSolidList"/>
    <dgm:cxn modelId="{1F1371D2-B895-4814-8B8F-B210D5C41BA3}" srcId="{6B76B2CF-844E-484B-A687-C027F76F14B6}" destId="{3C6BC6BE-F12D-4CEA-967F-29F6913A1B23}" srcOrd="5" destOrd="0" parTransId="{0182CD1C-9A5E-4915-9C47-F8658B6BACFD}" sibTransId="{AD17B781-AFF8-4762-B876-A60142432977}"/>
    <dgm:cxn modelId="{EF3CBCFC-2A27-4D4B-A7ED-C0D80FD92A5A}" type="presOf" srcId="{A60FF908-6988-4A8A-98E0-659B7B8E003F}" destId="{CC99F491-DFBD-48E0-9E2D-69ABA45CDA57}" srcOrd="0" destOrd="0" presId="urn:microsoft.com/office/officeart/2018/2/layout/IconVerticalSolidList"/>
    <dgm:cxn modelId="{840BB9FF-402F-4CD4-9817-CEFCCC019639}" srcId="{6B76B2CF-844E-484B-A687-C027F76F14B6}" destId="{C929880E-404B-4703-A410-713BCC803E63}" srcOrd="2" destOrd="0" parTransId="{7060C892-D4E4-4B07-AC50-889D93DEEA9E}" sibTransId="{B1CFC03E-3907-44AA-A862-E48C783A3A78}"/>
    <dgm:cxn modelId="{5E429434-141B-464E-A5AF-1FBD9133E6CD}" type="presParOf" srcId="{154758AC-EE79-4153-B3A0-2468E8A205C2}" destId="{FE59DB1F-0090-4641-B1FB-3B4E9D25EF95}" srcOrd="0" destOrd="0" presId="urn:microsoft.com/office/officeart/2018/2/layout/IconVerticalSolidList"/>
    <dgm:cxn modelId="{717C47D6-4028-4634-A316-15D1F97C7C60}" type="presParOf" srcId="{FE59DB1F-0090-4641-B1FB-3B4E9D25EF95}" destId="{CB95B41C-7976-42FA-9A18-9890AB200FD5}" srcOrd="0" destOrd="0" presId="urn:microsoft.com/office/officeart/2018/2/layout/IconVerticalSolidList"/>
    <dgm:cxn modelId="{91161A33-9FE8-48A6-BF90-E01CA28181C3}" type="presParOf" srcId="{FE59DB1F-0090-4641-B1FB-3B4E9D25EF95}" destId="{E7411652-724E-4819-8F43-0982D8C32330}" srcOrd="1" destOrd="0" presId="urn:microsoft.com/office/officeart/2018/2/layout/IconVerticalSolidList"/>
    <dgm:cxn modelId="{DAFC575A-EF8B-48C1-B749-B3C035AEF692}" type="presParOf" srcId="{FE59DB1F-0090-4641-B1FB-3B4E9D25EF95}" destId="{D409B374-C8EA-4319-9B50-D0CC64789B79}" srcOrd="2" destOrd="0" presId="urn:microsoft.com/office/officeart/2018/2/layout/IconVerticalSolidList"/>
    <dgm:cxn modelId="{3C85C3BC-8A00-4DD6-9E1C-EFDDF315CB2F}" type="presParOf" srcId="{FE59DB1F-0090-4641-B1FB-3B4E9D25EF95}" destId="{CC99F491-DFBD-48E0-9E2D-69ABA45CDA57}" srcOrd="3" destOrd="0" presId="urn:microsoft.com/office/officeart/2018/2/layout/IconVerticalSolidList"/>
    <dgm:cxn modelId="{7A2BE456-FF52-4DB8-A0C0-61BEF02694A5}" type="presParOf" srcId="{154758AC-EE79-4153-B3A0-2468E8A205C2}" destId="{0380C3B3-3C6E-4F68-B5CE-88DDE086EC7E}" srcOrd="1" destOrd="0" presId="urn:microsoft.com/office/officeart/2018/2/layout/IconVerticalSolidList"/>
    <dgm:cxn modelId="{AD853D8B-F523-4997-81DF-17966A0F2E42}" type="presParOf" srcId="{154758AC-EE79-4153-B3A0-2468E8A205C2}" destId="{FD77FC15-6038-4D6D-B05D-388D98720271}" srcOrd="2" destOrd="0" presId="urn:microsoft.com/office/officeart/2018/2/layout/IconVerticalSolidList"/>
    <dgm:cxn modelId="{7489E9F4-37D7-44D4-8F66-E104F79F838E}" type="presParOf" srcId="{FD77FC15-6038-4D6D-B05D-388D98720271}" destId="{E0FBEA0F-00D4-4321-9F90-96285D3BF7A5}" srcOrd="0" destOrd="0" presId="urn:microsoft.com/office/officeart/2018/2/layout/IconVerticalSolidList"/>
    <dgm:cxn modelId="{C28AA430-73FB-49A4-B349-8C01578F1590}" type="presParOf" srcId="{FD77FC15-6038-4D6D-B05D-388D98720271}" destId="{B1E82FDA-D9C3-4E3C-A32B-4A861C07680A}" srcOrd="1" destOrd="0" presId="urn:microsoft.com/office/officeart/2018/2/layout/IconVerticalSolidList"/>
    <dgm:cxn modelId="{401FDBD8-36E9-49A6-B466-C9879B78D518}" type="presParOf" srcId="{FD77FC15-6038-4D6D-B05D-388D98720271}" destId="{437D1DDE-B754-48C6-8678-91AD668ECE26}" srcOrd="2" destOrd="0" presId="urn:microsoft.com/office/officeart/2018/2/layout/IconVerticalSolidList"/>
    <dgm:cxn modelId="{6C513DCF-9BA7-4498-BB8E-5F13618177DC}" type="presParOf" srcId="{FD77FC15-6038-4D6D-B05D-388D98720271}" destId="{751F8E1A-B9F0-499D-844E-DD684BF9E0E2}" srcOrd="3" destOrd="0" presId="urn:microsoft.com/office/officeart/2018/2/layout/IconVerticalSolidList"/>
    <dgm:cxn modelId="{05A2CF17-AFD3-435D-BFD1-EA079F0F0677}" type="presParOf" srcId="{154758AC-EE79-4153-B3A0-2468E8A205C2}" destId="{2BB150AE-E22D-4845-AC35-31BB648C0E8B}" srcOrd="3" destOrd="0" presId="urn:microsoft.com/office/officeart/2018/2/layout/IconVerticalSolidList"/>
    <dgm:cxn modelId="{4A88924E-7FEA-4165-B1A8-09C7CA752E9A}" type="presParOf" srcId="{154758AC-EE79-4153-B3A0-2468E8A205C2}" destId="{5BE1FE66-BB86-47DF-8570-24BB7D2ACB69}" srcOrd="4" destOrd="0" presId="urn:microsoft.com/office/officeart/2018/2/layout/IconVerticalSolidList"/>
    <dgm:cxn modelId="{04737317-6753-4613-9968-CDB14BC42613}" type="presParOf" srcId="{5BE1FE66-BB86-47DF-8570-24BB7D2ACB69}" destId="{D5DEE65B-CA19-4008-BFF7-7E21CDC3D612}" srcOrd="0" destOrd="0" presId="urn:microsoft.com/office/officeart/2018/2/layout/IconVerticalSolidList"/>
    <dgm:cxn modelId="{4DDCBCD2-AB54-415B-B17F-BBC5C66F2703}" type="presParOf" srcId="{5BE1FE66-BB86-47DF-8570-24BB7D2ACB69}" destId="{F24B0931-82FD-46AB-AD33-F6A545343679}" srcOrd="1" destOrd="0" presId="urn:microsoft.com/office/officeart/2018/2/layout/IconVerticalSolidList"/>
    <dgm:cxn modelId="{BDE6CCBA-5A18-473A-B135-5C59781B15F1}" type="presParOf" srcId="{5BE1FE66-BB86-47DF-8570-24BB7D2ACB69}" destId="{CAB763D0-9B27-4B4E-BC3B-357E396FCEF7}" srcOrd="2" destOrd="0" presId="urn:microsoft.com/office/officeart/2018/2/layout/IconVerticalSolidList"/>
    <dgm:cxn modelId="{7F69F17C-DCBA-4F23-8C02-DCED510637F2}" type="presParOf" srcId="{5BE1FE66-BB86-47DF-8570-24BB7D2ACB69}" destId="{92D7B33B-8D21-4C04-BD14-E10987B697C5}" srcOrd="3" destOrd="0" presId="urn:microsoft.com/office/officeart/2018/2/layout/IconVerticalSolidList"/>
    <dgm:cxn modelId="{31DE088A-FA51-4312-B2F8-FDC7A5FF9D38}" type="presParOf" srcId="{154758AC-EE79-4153-B3A0-2468E8A205C2}" destId="{0DEAE75A-824D-4366-94AC-82D120BFAB70}" srcOrd="5" destOrd="0" presId="urn:microsoft.com/office/officeart/2018/2/layout/IconVerticalSolidList"/>
    <dgm:cxn modelId="{C0C1FB3B-EE27-4AB6-94AE-A3F1B5E73248}" type="presParOf" srcId="{154758AC-EE79-4153-B3A0-2468E8A205C2}" destId="{6E309DF5-475D-4B0D-9DDB-CFE1C58EB595}" srcOrd="6" destOrd="0" presId="urn:microsoft.com/office/officeart/2018/2/layout/IconVerticalSolidList"/>
    <dgm:cxn modelId="{BDAA42F0-BF00-427B-98B9-CB99A02D7276}" type="presParOf" srcId="{6E309DF5-475D-4B0D-9DDB-CFE1C58EB595}" destId="{7A1F0828-EE14-42A7-927D-256A40EA8280}" srcOrd="0" destOrd="0" presId="urn:microsoft.com/office/officeart/2018/2/layout/IconVerticalSolidList"/>
    <dgm:cxn modelId="{BB174960-C4F5-4231-8EEC-9F6CE91F323E}" type="presParOf" srcId="{6E309DF5-475D-4B0D-9DDB-CFE1C58EB595}" destId="{CB7EB36B-B119-42AF-BA5F-B12578BDC88A}" srcOrd="1" destOrd="0" presId="urn:microsoft.com/office/officeart/2018/2/layout/IconVerticalSolidList"/>
    <dgm:cxn modelId="{418533AD-3077-486B-89D4-5B22D6FD5042}" type="presParOf" srcId="{6E309DF5-475D-4B0D-9DDB-CFE1C58EB595}" destId="{2990F0F9-D4C7-4F4B-A201-69C5B83C22A2}" srcOrd="2" destOrd="0" presId="urn:microsoft.com/office/officeart/2018/2/layout/IconVerticalSolidList"/>
    <dgm:cxn modelId="{8088409B-7476-432D-856F-7C604CF6BC03}" type="presParOf" srcId="{6E309DF5-475D-4B0D-9DDB-CFE1C58EB595}" destId="{5CF5DF5A-2E72-4A3C-880A-6D7674F4357D}" srcOrd="3" destOrd="0" presId="urn:microsoft.com/office/officeart/2018/2/layout/IconVerticalSolidList"/>
    <dgm:cxn modelId="{6AEA08D8-B54B-43A4-9713-606AA7199A5C}" type="presParOf" srcId="{154758AC-EE79-4153-B3A0-2468E8A205C2}" destId="{C2FD37C0-0135-49D1-A6E2-0A3199601678}" srcOrd="7" destOrd="0" presId="urn:microsoft.com/office/officeart/2018/2/layout/IconVerticalSolidList"/>
    <dgm:cxn modelId="{51F8AA60-C29C-4A42-9540-0F952DBF43BB}" type="presParOf" srcId="{154758AC-EE79-4153-B3A0-2468E8A205C2}" destId="{9A934A1F-158B-436E-A7EB-64D503EA56F2}" srcOrd="8" destOrd="0" presId="urn:microsoft.com/office/officeart/2018/2/layout/IconVerticalSolidList"/>
    <dgm:cxn modelId="{C11AC47B-CAE6-40EC-9EBF-161CFDA78FCC}" type="presParOf" srcId="{9A934A1F-158B-436E-A7EB-64D503EA56F2}" destId="{80E90BC2-E91B-4BA6-874C-E354B568620C}" srcOrd="0" destOrd="0" presId="urn:microsoft.com/office/officeart/2018/2/layout/IconVerticalSolidList"/>
    <dgm:cxn modelId="{546D3D39-3031-4436-96AB-D9086A800533}" type="presParOf" srcId="{9A934A1F-158B-436E-A7EB-64D503EA56F2}" destId="{9820FB74-2998-48C9-83E6-5C8BEFCA1989}" srcOrd="1" destOrd="0" presId="urn:microsoft.com/office/officeart/2018/2/layout/IconVerticalSolidList"/>
    <dgm:cxn modelId="{A4646991-AB47-4BA0-A993-81F0A970DAA4}" type="presParOf" srcId="{9A934A1F-158B-436E-A7EB-64D503EA56F2}" destId="{D33D6A72-1B4D-420A-B124-33378A256102}" srcOrd="2" destOrd="0" presId="urn:microsoft.com/office/officeart/2018/2/layout/IconVerticalSolidList"/>
    <dgm:cxn modelId="{A7BAD11B-AC9F-4237-A419-54235AA8151B}" type="presParOf" srcId="{9A934A1F-158B-436E-A7EB-64D503EA56F2}" destId="{80100E79-AA30-4FA7-804F-5E387ECFAB07}" srcOrd="3" destOrd="0" presId="urn:microsoft.com/office/officeart/2018/2/layout/IconVerticalSolidList"/>
    <dgm:cxn modelId="{F1425B99-BE1F-41ED-A046-6AEB4401C205}" type="presParOf" srcId="{154758AC-EE79-4153-B3A0-2468E8A205C2}" destId="{5455BCA1-8C9F-441A-88DD-012757101E71}" srcOrd="9" destOrd="0" presId="urn:microsoft.com/office/officeart/2018/2/layout/IconVerticalSolidList"/>
    <dgm:cxn modelId="{6D0EC91F-455B-4C76-A5CA-A9916F4864D4}" type="presParOf" srcId="{154758AC-EE79-4153-B3A0-2468E8A205C2}" destId="{4D47B8E9-9D5C-4088-B373-D101415FB670}" srcOrd="10" destOrd="0" presId="urn:microsoft.com/office/officeart/2018/2/layout/IconVerticalSolidList"/>
    <dgm:cxn modelId="{78F3695D-27C2-4FA5-A64F-3EAA402A1CC6}" type="presParOf" srcId="{4D47B8E9-9D5C-4088-B373-D101415FB670}" destId="{A6AC2959-D25E-4182-B7C5-F73469D5C9A1}" srcOrd="0" destOrd="0" presId="urn:microsoft.com/office/officeart/2018/2/layout/IconVerticalSolidList"/>
    <dgm:cxn modelId="{1C3C97FB-D36C-462B-8FC0-503C737F894C}" type="presParOf" srcId="{4D47B8E9-9D5C-4088-B373-D101415FB670}" destId="{BBC06CF0-1BEE-4D7D-AF6F-38B4E02C9835}" srcOrd="1" destOrd="0" presId="urn:microsoft.com/office/officeart/2018/2/layout/IconVerticalSolidList"/>
    <dgm:cxn modelId="{922584F5-8C69-4D64-9502-8D946D0731BB}" type="presParOf" srcId="{4D47B8E9-9D5C-4088-B373-D101415FB670}" destId="{AF6EC606-3F9E-4E63-A6A0-E9EFF62639D2}" srcOrd="2" destOrd="0" presId="urn:microsoft.com/office/officeart/2018/2/layout/IconVerticalSolidList"/>
    <dgm:cxn modelId="{81370666-A9F5-472A-B2ED-1BD2AE5A0D21}" type="presParOf" srcId="{4D47B8E9-9D5C-4088-B373-D101415FB670}" destId="{71C0CB06-ACD1-422B-A06D-E09D6192FD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5A753-71EA-4A7D-8773-0596B38D8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C53EADE-2486-4893-9391-50D03982EAFE}">
      <dgm:prSet/>
      <dgm:spPr>
        <a:solidFill>
          <a:schemeClr val="accent2">
            <a:lumMod val="20000"/>
            <a:lumOff val="8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We generated synthetic data based on the data we had. The tables are:</a:t>
          </a:r>
        </a:p>
      </dgm:t>
    </dgm:pt>
    <dgm:pt modelId="{764A8D78-3078-4053-8540-11C34D9D5E4E}" type="parTrans" cxnId="{05B28CA4-A70D-4D25-9118-706A1106D3DF}">
      <dgm:prSet/>
      <dgm:spPr/>
      <dgm:t>
        <a:bodyPr/>
        <a:lstStyle/>
        <a:p>
          <a:endParaRPr lang="en-US"/>
        </a:p>
      </dgm:t>
    </dgm:pt>
    <dgm:pt modelId="{D2E0EA64-D760-4061-88C2-546C2E7273B5}" type="sibTrans" cxnId="{05B28CA4-A70D-4D25-9118-706A1106D3DF}">
      <dgm:prSet/>
      <dgm:spPr/>
      <dgm:t>
        <a:bodyPr/>
        <a:lstStyle/>
        <a:p>
          <a:endParaRPr lang="en-US"/>
        </a:p>
      </dgm:t>
    </dgm:pt>
    <dgm:pt modelId="{5967DAC0-C76B-4BB7-9977-E3406340F0B9}">
      <dgm:prSet/>
      <dgm:spPr>
        <a:solidFill>
          <a:schemeClr val="accent2">
            <a:lumMod val="40000"/>
            <a:lumOff val="60000"/>
          </a:schemeClr>
        </a:solidFill>
        <a:ln>
          <a:noFill/>
        </a:ln>
      </dgm:spPr>
      <dgm:t>
        <a:bodyPr/>
        <a:lstStyle/>
        <a:p>
          <a:r>
            <a:rPr lang="en-US">
              <a:solidFill>
                <a:schemeClr val="tx2">
                  <a:lumMod val="90000"/>
                  <a:lumOff val="10000"/>
                </a:schemeClr>
              </a:solidFill>
              <a:latin typeface="Cambria Math"/>
              <a:ea typeface="Cambria Math"/>
            </a:rPr>
            <a:t>1.Out_For_Delivery</a:t>
          </a:r>
        </a:p>
      </dgm:t>
    </dgm:pt>
    <dgm:pt modelId="{DA7E044A-8C82-4305-A04E-E9E471DC342B}" type="parTrans" cxnId="{605707C0-D27C-47CA-B8F3-B74B67BE7676}">
      <dgm:prSet/>
      <dgm:spPr/>
      <dgm:t>
        <a:bodyPr/>
        <a:lstStyle/>
        <a:p>
          <a:endParaRPr lang="en-US"/>
        </a:p>
      </dgm:t>
    </dgm:pt>
    <dgm:pt modelId="{3F09206F-46CA-4CE2-BFDB-EAE6F8CB2237}" type="sibTrans" cxnId="{605707C0-D27C-47CA-B8F3-B74B67BE7676}">
      <dgm:prSet/>
      <dgm:spPr/>
      <dgm:t>
        <a:bodyPr/>
        <a:lstStyle/>
        <a:p>
          <a:endParaRPr lang="en-US"/>
        </a:p>
      </dgm:t>
    </dgm:pt>
    <dgm:pt modelId="{44B483DB-8261-4390-8C7E-BCC5F3882C97}">
      <dgm:prSet/>
      <dgm:spPr>
        <a:solidFill>
          <a:schemeClr val="accent2">
            <a:lumMod val="20000"/>
            <a:lumOff val="8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2.Customers</a:t>
          </a:r>
        </a:p>
      </dgm:t>
    </dgm:pt>
    <dgm:pt modelId="{57916174-C941-4433-8FE6-6F220497DABD}" type="parTrans" cxnId="{D52A3D6B-8C03-46CE-B464-1CBA0464B0E8}">
      <dgm:prSet/>
      <dgm:spPr/>
      <dgm:t>
        <a:bodyPr/>
        <a:lstStyle/>
        <a:p>
          <a:endParaRPr lang="en-US"/>
        </a:p>
      </dgm:t>
    </dgm:pt>
    <dgm:pt modelId="{F8C18BA6-7183-42A3-9A67-232CD8BDB8F0}" type="sibTrans" cxnId="{D52A3D6B-8C03-46CE-B464-1CBA0464B0E8}">
      <dgm:prSet/>
      <dgm:spPr/>
      <dgm:t>
        <a:bodyPr/>
        <a:lstStyle/>
        <a:p>
          <a:endParaRPr lang="en-US"/>
        </a:p>
      </dgm:t>
    </dgm:pt>
    <dgm:pt modelId="{D3F70D5E-B312-4D15-986B-8CADD0BE35CA}">
      <dgm:prSet/>
      <dgm:spPr>
        <a:solidFill>
          <a:schemeClr val="accent2">
            <a:lumMod val="40000"/>
            <a:lumOff val="6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3.Orders</a:t>
          </a:r>
        </a:p>
      </dgm:t>
    </dgm:pt>
    <dgm:pt modelId="{88FFCEC8-92CC-4760-B7A6-AD8F608F6686}" type="parTrans" cxnId="{DC660025-9337-49E7-9B1E-556BC5A3EB82}">
      <dgm:prSet/>
      <dgm:spPr/>
      <dgm:t>
        <a:bodyPr/>
        <a:lstStyle/>
        <a:p>
          <a:endParaRPr lang="en-US"/>
        </a:p>
      </dgm:t>
    </dgm:pt>
    <dgm:pt modelId="{5758E00B-8519-40E1-A00F-478B6AF3AAF0}" type="sibTrans" cxnId="{DC660025-9337-49E7-9B1E-556BC5A3EB82}">
      <dgm:prSet/>
      <dgm:spPr/>
      <dgm:t>
        <a:bodyPr/>
        <a:lstStyle/>
        <a:p>
          <a:endParaRPr lang="en-US"/>
        </a:p>
      </dgm:t>
    </dgm:pt>
    <dgm:pt modelId="{1ABC1173-125D-42CC-9F3F-B73ACD682B5F}">
      <dgm:prSet/>
      <dgm:spPr>
        <a:solidFill>
          <a:schemeClr val="accent2">
            <a:lumMod val="20000"/>
            <a:lumOff val="8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4.Products</a:t>
          </a:r>
        </a:p>
      </dgm:t>
    </dgm:pt>
    <dgm:pt modelId="{4FDE9E75-04A6-486B-8385-3EE76A75C0CE}" type="parTrans" cxnId="{9251D0AD-8B41-4B02-B241-482E84B4418F}">
      <dgm:prSet/>
      <dgm:spPr/>
      <dgm:t>
        <a:bodyPr/>
        <a:lstStyle/>
        <a:p>
          <a:endParaRPr lang="en-US"/>
        </a:p>
      </dgm:t>
    </dgm:pt>
    <dgm:pt modelId="{8F68DB0D-0FD9-44B8-A55C-5B5DBEDEBA03}" type="sibTrans" cxnId="{9251D0AD-8B41-4B02-B241-482E84B4418F}">
      <dgm:prSet/>
      <dgm:spPr/>
      <dgm:t>
        <a:bodyPr/>
        <a:lstStyle/>
        <a:p>
          <a:endParaRPr lang="en-US"/>
        </a:p>
      </dgm:t>
    </dgm:pt>
    <dgm:pt modelId="{65229E72-251D-458F-92CF-8B1A7457F42C}">
      <dgm:prSet/>
      <dgm:spPr>
        <a:solidFill>
          <a:schemeClr val="accent2">
            <a:lumMod val="40000"/>
            <a:lumOff val="6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5.Fleet</a:t>
          </a:r>
        </a:p>
      </dgm:t>
    </dgm:pt>
    <dgm:pt modelId="{19C878C0-541F-4418-8533-B0D69164592D}" type="parTrans" cxnId="{BC737E29-0DB6-40C5-99EB-65338D8F9228}">
      <dgm:prSet/>
      <dgm:spPr/>
      <dgm:t>
        <a:bodyPr/>
        <a:lstStyle/>
        <a:p>
          <a:endParaRPr lang="en-US"/>
        </a:p>
      </dgm:t>
    </dgm:pt>
    <dgm:pt modelId="{37C43591-9318-484D-9636-C09BB733412B}" type="sibTrans" cxnId="{BC737E29-0DB6-40C5-99EB-65338D8F9228}">
      <dgm:prSet/>
      <dgm:spPr/>
      <dgm:t>
        <a:bodyPr/>
        <a:lstStyle/>
        <a:p>
          <a:endParaRPr lang="en-US"/>
        </a:p>
      </dgm:t>
    </dgm:pt>
    <dgm:pt modelId="{1ABC325E-CB06-47E5-919A-69FDB9781471}">
      <dgm:prSet/>
      <dgm:spPr>
        <a:solidFill>
          <a:schemeClr val="accent2">
            <a:lumMod val="20000"/>
            <a:lumOff val="80000"/>
          </a:schemeClr>
        </a:solidFill>
        <a:ln>
          <a:noFill/>
        </a:ln>
      </dgm:spPr>
      <dgm:t>
        <a:bodyPr/>
        <a:lstStyle/>
        <a:p>
          <a:r>
            <a:rPr lang="en-US">
              <a:solidFill>
                <a:schemeClr val="tx2">
                  <a:lumMod val="90000"/>
                  <a:lumOff val="10000"/>
                </a:schemeClr>
              </a:solidFill>
              <a:latin typeface="Cambria Math" panose="02040503050406030204" pitchFamily="18" charset="0"/>
              <a:ea typeface="Cambria Math" panose="02040503050406030204" pitchFamily="18" charset="0"/>
            </a:rPr>
            <a:t>6.Vendor Rate Card</a:t>
          </a:r>
        </a:p>
      </dgm:t>
    </dgm:pt>
    <dgm:pt modelId="{62A71175-8049-4593-819A-D5C2FFFF7983}" type="parTrans" cxnId="{963EAB1B-9657-440B-8794-BCC66070A66B}">
      <dgm:prSet/>
      <dgm:spPr/>
      <dgm:t>
        <a:bodyPr/>
        <a:lstStyle/>
        <a:p>
          <a:endParaRPr lang="en-US"/>
        </a:p>
      </dgm:t>
    </dgm:pt>
    <dgm:pt modelId="{27716127-57DD-4FC6-97A2-491AA80A0BA2}" type="sibTrans" cxnId="{963EAB1B-9657-440B-8794-BCC66070A66B}">
      <dgm:prSet/>
      <dgm:spPr/>
      <dgm:t>
        <a:bodyPr/>
        <a:lstStyle/>
        <a:p>
          <a:endParaRPr lang="en-US"/>
        </a:p>
      </dgm:t>
    </dgm:pt>
    <dgm:pt modelId="{F34B39CA-3359-4AA6-8221-597997143F1D}">
      <dgm:prSet/>
      <dgm:spPr>
        <a:solidFill>
          <a:schemeClr val="accent2">
            <a:lumMod val="40000"/>
            <a:lumOff val="60000"/>
          </a:schemeClr>
        </a:solidFill>
        <a:ln>
          <a:noFill/>
        </a:ln>
      </dgm:spPr>
      <dgm:t>
        <a:bodyPr/>
        <a:lstStyle/>
        <a:p>
          <a:r>
            <a:rPr lang="en-US">
              <a:solidFill>
                <a:schemeClr val="tx2">
                  <a:lumMod val="90000"/>
                  <a:lumOff val="10000"/>
                </a:schemeClr>
              </a:solidFill>
              <a:latin typeface="Cambria Math"/>
              <a:ea typeface="Cambria Math"/>
            </a:rPr>
            <a:t>7.Distance</a:t>
          </a:r>
        </a:p>
      </dgm:t>
    </dgm:pt>
    <dgm:pt modelId="{17CCFD9D-BDA7-4735-90DB-F36B8584C2A6}" type="parTrans" cxnId="{FFBAE57E-D98A-4D12-8320-E21624C78C19}">
      <dgm:prSet/>
      <dgm:spPr/>
      <dgm:t>
        <a:bodyPr/>
        <a:lstStyle/>
        <a:p>
          <a:endParaRPr lang="en-US"/>
        </a:p>
      </dgm:t>
    </dgm:pt>
    <dgm:pt modelId="{E0E5FEEA-C006-4626-AB96-6DEA3092FDAD}" type="sibTrans" cxnId="{FFBAE57E-D98A-4D12-8320-E21624C78C19}">
      <dgm:prSet/>
      <dgm:spPr/>
      <dgm:t>
        <a:bodyPr/>
        <a:lstStyle/>
        <a:p>
          <a:endParaRPr lang="en-US"/>
        </a:p>
      </dgm:t>
    </dgm:pt>
    <dgm:pt modelId="{E21B643F-8E45-3846-920F-A0DD19DF7419}" type="pres">
      <dgm:prSet presAssocID="{9765A753-71EA-4A7D-8773-0596B38D85AC}" presName="linear" presStyleCnt="0">
        <dgm:presLayoutVars>
          <dgm:animLvl val="lvl"/>
          <dgm:resizeHandles val="exact"/>
        </dgm:presLayoutVars>
      </dgm:prSet>
      <dgm:spPr/>
    </dgm:pt>
    <dgm:pt modelId="{B3D279B9-0777-6F45-9B69-B7CD73638B35}" type="pres">
      <dgm:prSet presAssocID="{2C53EADE-2486-4893-9391-50D03982EAFE}" presName="parentText" presStyleLbl="node1" presStyleIdx="0" presStyleCnt="8">
        <dgm:presLayoutVars>
          <dgm:chMax val="0"/>
          <dgm:bulletEnabled val="1"/>
        </dgm:presLayoutVars>
      </dgm:prSet>
      <dgm:spPr/>
    </dgm:pt>
    <dgm:pt modelId="{2173165A-8968-E24F-B4FA-6781CEA8EBA5}" type="pres">
      <dgm:prSet presAssocID="{D2E0EA64-D760-4061-88C2-546C2E7273B5}" presName="spacer" presStyleCnt="0"/>
      <dgm:spPr/>
    </dgm:pt>
    <dgm:pt modelId="{0010CAD7-059B-AE49-81BC-74D427DA20C0}" type="pres">
      <dgm:prSet presAssocID="{5967DAC0-C76B-4BB7-9977-E3406340F0B9}" presName="parentText" presStyleLbl="node1" presStyleIdx="1" presStyleCnt="8">
        <dgm:presLayoutVars>
          <dgm:chMax val="0"/>
          <dgm:bulletEnabled val="1"/>
        </dgm:presLayoutVars>
      </dgm:prSet>
      <dgm:spPr/>
    </dgm:pt>
    <dgm:pt modelId="{8C0C6473-90AB-1449-80E5-70CBB2517475}" type="pres">
      <dgm:prSet presAssocID="{3F09206F-46CA-4CE2-BFDB-EAE6F8CB2237}" presName="spacer" presStyleCnt="0"/>
      <dgm:spPr/>
    </dgm:pt>
    <dgm:pt modelId="{F9B8392B-D091-5D47-AEDE-429C0F0DFE7A}" type="pres">
      <dgm:prSet presAssocID="{44B483DB-8261-4390-8C7E-BCC5F3882C97}" presName="parentText" presStyleLbl="node1" presStyleIdx="2" presStyleCnt="8">
        <dgm:presLayoutVars>
          <dgm:chMax val="0"/>
          <dgm:bulletEnabled val="1"/>
        </dgm:presLayoutVars>
      </dgm:prSet>
      <dgm:spPr/>
    </dgm:pt>
    <dgm:pt modelId="{3B624B56-0E80-644C-BB48-C62D21A3FF86}" type="pres">
      <dgm:prSet presAssocID="{F8C18BA6-7183-42A3-9A67-232CD8BDB8F0}" presName="spacer" presStyleCnt="0"/>
      <dgm:spPr/>
    </dgm:pt>
    <dgm:pt modelId="{B881C8A3-2AA1-1647-B664-62ADA36C4612}" type="pres">
      <dgm:prSet presAssocID="{D3F70D5E-B312-4D15-986B-8CADD0BE35CA}" presName="parentText" presStyleLbl="node1" presStyleIdx="3" presStyleCnt="8">
        <dgm:presLayoutVars>
          <dgm:chMax val="0"/>
          <dgm:bulletEnabled val="1"/>
        </dgm:presLayoutVars>
      </dgm:prSet>
      <dgm:spPr/>
    </dgm:pt>
    <dgm:pt modelId="{93A62C19-54D6-3243-9041-72F6D762213B}" type="pres">
      <dgm:prSet presAssocID="{5758E00B-8519-40E1-A00F-478B6AF3AAF0}" presName="spacer" presStyleCnt="0"/>
      <dgm:spPr/>
    </dgm:pt>
    <dgm:pt modelId="{C1B4D751-BF00-0444-8CA5-57A05DF91A12}" type="pres">
      <dgm:prSet presAssocID="{1ABC1173-125D-42CC-9F3F-B73ACD682B5F}" presName="parentText" presStyleLbl="node1" presStyleIdx="4" presStyleCnt="8">
        <dgm:presLayoutVars>
          <dgm:chMax val="0"/>
          <dgm:bulletEnabled val="1"/>
        </dgm:presLayoutVars>
      </dgm:prSet>
      <dgm:spPr/>
    </dgm:pt>
    <dgm:pt modelId="{83DA962E-79F3-8241-A2E7-4CB00E5A1985}" type="pres">
      <dgm:prSet presAssocID="{8F68DB0D-0FD9-44B8-A55C-5B5DBEDEBA03}" presName="spacer" presStyleCnt="0"/>
      <dgm:spPr/>
    </dgm:pt>
    <dgm:pt modelId="{CC3940D9-32AA-054C-B3E1-95F65A064C06}" type="pres">
      <dgm:prSet presAssocID="{65229E72-251D-458F-92CF-8B1A7457F42C}" presName="parentText" presStyleLbl="node1" presStyleIdx="5" presStyleCnt="8">
        <dgm:presLayoutVars>
          <dgm:chMax val="0"/>
          <dgm:bulletEnabled val="1"/>
        </dgm:presLayoutVars>
      </dgm:prSet>
      <dgm:spPr/>
    </dgm:pt>
    <dgm:pt modelId="{F3943247-9858-FF48-A5BD-9DE6E0349358}" type="pres">
      <dgm:prSet presAssocID="{37C43591-9318-484D-9636-C09BB733412B}" presName="spacer" presStyleCnt="0"/>
      <dgm:spPr/>
    </dgm:pt>
    <dgm:pt modelId="{979D6620-B3D8-EC44-9F72-EC94C0483B96}" type="pres">
      <dgm:prSet presAssocID="{1ABC325E-CB06-47E5-919A-69FDB9781471}" presName="parentText" presStyleLbl="node1" presStyleIdx="6" presStyleCnt="8">
        <dgm:presLayoutVars>
          <dgm:chMax val="0"/>
          <dgm:bulletEnabled val="1"/>
        </dgm:presLayoutVars>
      </dgm:prSet>
      <dgm:spPr/>
    </dgm:pt>
    <dgm:pt modelId="{F64CCCC2-8B3F-3E40-B88E-7191E2468983}" type="pres">
      <dgm:prSet presAssocID="{27716127-57DD-4FC6-97A2-491AA80A0BA2}" presName="spacer" presStyleCnt="0"/>
      <dgm:spPr/>
    </dgm:pt>
    <dgm:pt modelId="{FB044FA2-19CD-2E4F-B127-0D05ACD99BB1}" type="pres">
      <dgm:prSet presAssocID="{F34B39CA-3359-4AA6-8221-597997143F1D}" presName="parentText" presStyleLbl="node1" presStyleIdx="7" presStyleCnt="8">
        <dgm:presLayoutVars>
          <dgm:chMax val="0"/>
          <dgm:bulletEnabled val="1"/>
        </dgm:presLayoutVars>
      </dgm:prSet>
      <dgm:spPr/>
    </dgm:pt>
  </dgm:ptLst>
  <dgm:cxnLst>
    <dgm:cxn modelId="{6A54D119-11DE-3441-BD83-CCCB4C7FF1EE}" type="presOf" srcId="{D3F70D5E-B312-4D15-986B-8CADD0BE35CA}" destId="{B881C8A3-2AA1-1647-B664-62ADA36C4612}" srcOrd="0" destOrd="0" presId="urn:microsoft.com/office/officeart/2005/8/layout/vList2"/>
    <dgm:cxn modelId="{963EAB1B-9657-440B-8794-BCC66070A66B}" srcId="{9765A753-71EA-4A7D-8773-0596B38D85AC}" destId="{1ABC325E-CB06-47E5-919A-69FDB9781471}" srcOrd="6" destOrd="0" parTransId="{62A71175-8049-4593-819A-D5C2FFFF7983}" sibTransId="{27716127-57DD-4FC6-97A2-491AA80A0BA2}"/>
    <dgm:cxn modelId="{DC660025-9337-49E7-9B1E-556BC5A3EB82}" srcId="{9765A753-71EA-4A7D-8773-0596B38D85AC}" destId="{D3F70D5E-B312-4D15-986B-8CADD0BE35CA}" srcOrd="3" destOrd="0" parTransId="{88FFCEC8-92CC-4760-B7A6-AD8F608F6686}" sibTransId="{5758E00B-8519-40E1-A00F-478B6AF3AAF0}"/>
    <dgm:cxn modelId="{F1234A25-93B9-6D40-A9A2-83B2FA2D84D3}" type="presOf" srcId="{9765A753-71EA-4A7D-8773-0596B38D85AC}" destId="{E21B643F-8E45-3846-920F-A0DD19DF7419}" srcOrd="0" destOrd="0" presId="urn:microsoft.com/office/officeart/2005/8/layout/vList2"/>
    <dgm:cxn modelId="{BC737E29-0DB6-40C5-99EB-65338D8F9228}" srcId="{9765A753-71EA-4A7D-8773-0596B38D85AC}" destId="{65229E72-251D-458F-92CF-8B1A7457F42C}" srcOrd="5" destOrd="0" parTransId="{19C878C0-541F-4418-8533-B0D69164592D}" sibTransId="{37C43591-9318-484D-9636-C09BB733412B}"/>
    <dgm:cxn modelId="{083DD742-8C84-1F4A-98BE-0D2BF0A3C116}" type="presOf" srcId="{44B483DB-8261-4390-8C7E-BCC5F3882C97}" destId="{F9B8392B-D091-5D47-AEDE-429C0F0DFE7A}" srcOrd="0" destOrd="0" presId="urn:microsoft.com/office/officeart/2005/8/layout/vList2"/>
    <dgm:cxn modelId="{57070F63-E5C9-B64B-8E88-2B55AB0B9947}" type="presOf" srcId="{1ABC1173-125D-42CC-9F3F-B73ACD682B5F}" destId="{C1B4D751-BF00-0444-8CA5-57A05DF91A12}" srcOrd="0" destOrd="0" presId="urn:microsoft.com/office/officeart/2005/8/layout/vList2"/>
    <dgm:cxn modelId="{99ED346A-06EE-FC46-8934-68C3027165D0}" type="presOf" srcId="{5967DAC0-C76B-4BB7-9977-E3406340F0B9}" destId="{0010CAD7-059B-AE49-81BC-74D427DA20C0}" srcOrd="0" destOrd="0" presId="urn:microsoft.com/office/officeart/2005/8/layout/vList2"/>
    <dgm:cxn modelId="{D52A3D6B-8C03-46CE-B464-1CBA0464B0E8}" srcId="{9765A753-71EA-4A7D-8773-0596B38D85AC}" destId="{44B483DB-8261-4390-8C7E-BCC5F3882C97}" srcOrd="2" destOrd="0" parTransId="{57916174-C941-4433-8FE6-6F220497DABD}" sibTransId="{F8C18BA6-7183-42A3-9A67-232CD8BDB8F0}"/>
    <dgm:cxn modelId="{FFBAE57E-D98A-4D12-8320-E21624C78C19}" srcId="{9765A753-71EA-4A7D-8773-0596B38D85AC}" destId="{F34B39CA-3359-4AA6-8221-597997143F1D}" srcOrd="7" destOrd="0" parTransId="{17CCFD9D-BDA7-4735-90DB-F36B8584C2A6}" sibTransId="{E0E5FEEA-C006-4626-AB96-6DEA3092FDAD}"/>
    <dgm:cxn modelId="{05B28CA4-A70D-4D25-9118-706A1106D3DF}" srcId="{9765A753-71EA-4A7D-8773-0596B38D85AC}" destId="{2C53EADE-2486-4893-9391-50D03982EAFE}" srcOrd="0" destOrd="0" parTransId="{764A8D78-3078-4053-8540-11C34D9D5E4E}" sibTransId="{D2E0EA64-D760-4061-88C2-546C2E7273B5}"/>
    <dgm:cxn modelId="{9251D0AD-8B41-4B02-B241-482E84B4418F}" srcId="{9765A753-71EA-4A7D-8773-0596B38D85AC}" destId="{1ABC1173-125D-42CC-9F3F-B73ACD682B5F}" srcOrd="4" destOrd="0" parTransId="{4FDE9E75-04A6-486B-8385-3EE76A75C0CE}" sibTransId="{8F68DB0D-0FD9-44B8-A55C-5B5DBEDEBA03}"/>
    <dgm:cxn modelId="{605707C0-D27C-47CA-B8F3-B74B67BE7676}" srcId="{9765A753-71EA-4A7D-8773-0596B38D85AC}" destId="{5967DAC0-C76B-4BB7-9977-E3406340F0B9}" srcOrd="1" destOrd="0" parTransId="{DA7E044A-8C82-4305-A04E-E9E471DC342B}" sibTransId="{3F09206F-46CA-4CE2-BFDB-EAE6F8CB2237}"/>
    <dgm:cxn modelId="{EE2D1CDE-2A03-274D-84DB-9CBDC9478FFF}" type="presOf" srcId="{2C53EADE-2486-4893-9391-50D03982EAFE}" destId="{B3D279B9-0777-6F45-9B69-B7CD73638B35}" srcOrd="0" destOrd="0" presId="urn:microsoft.com/office/officeart/2005/8/layout/vList2"/>
    <dgm:cxn modelId="{39A4EEDF-DF9E-C244-AB24-E982CA818C14}" type="presOf" srcId="{F34B39CA-3359-4AA6-8221-597997143F1D}" destId="{FB044FA2-19CD-2E4F-B127-0D05ACD99BB1}" srcOrd="0" destOrd="0" presId="urn:microsoft.com/office/officeart/2005/8/layout/vList2"/>
    <dgm:cxn modelId="{9E9A43E7-5D9B-334E-982A-B019DC5A65A8}" type="presOf" srcId="{1ABC325E-CB06-47E5-919A-69FDB9781471}" destId="{979D6620-B3D8-EC44-9F72-EC94C0483B96}" srcOrd="0" destOrd="0" presId="urn:microsoft.com/office/officeart/2005/8/layout/vList2"/>
    <dgm:cxn modelId="{59A544FD-711F-FF45-B2AC-35DE9EE7E332}" type="presOf" srcId="{65229E72-251D-458F-92CF-8B1A7457F42C}" destId="{CC3940D9-32AA-054C-B3E1-95F65A064C06}" srcOrd="0" destOrd="0" presId="urn:microsoft.com/office/officeart/2005/8/layout/vList2"/>
    <dgm:cxn modelId="{62EEA261-9A0A-7441-9851-8A9B81B1E9EA}" type="presParOf" srcId="{E21B643F-8E45-3846-920F-A0DD19DF7419}" destId="{B3D279B9-0777-6F45-9B69-B7CD73638B35}" srcOrd="0" destOrd="0" presId="urn:microsoft.com/office/officeart/2005/8/layout/vList2"/>
    <dgm:cxn modelId="{C80232C2-898A-A548-A4A3-2D7958DC0BEA}" type="presParOf" srcId="{E21B643F-8E45-3846-920F-A0DD19DF7419}" destId="{2173165A-8968-E24F-B4FA-6781CEA8EBA5}" srcOrd="1" destOrd="0" presId="urn:microsoft.com/office/officeart/2005/8/layout/vList2"/>
    <dgm:cxn modelId="{CBD4FC93-3CF5-9640-8487-8ACD0C099C24}" type="presParOf" srcId="{E21B643F-8E45-3846-920F-A0DD19DF7419}" destId="{0010CAD7-059B-AE49-81BC-74D427DA20C0}" srcOrd="2" destOrd="0" presId="urn:microsoft.com/office/officeart/2005/8/layout/vList2"/>
    <dgm:cxn modelId="{09422C34-4B4A-2E43-9FAE-AE119593C761}" type="presParOf" srcId="{E21B643F-8E45-3846-920F-A0DD19DF7419}" destId="{8C0C6473-90AB-1449-80E5-70CBB2517475}" srcOrd="3" destOrd="0" presId="urn:microsoft.com/office/officeart/2005/8/layout/vList2"/>
    <dgm:cxn modelId="{71C3D2A3-5AEE-694D-A757-B765EE5C1D03}" type="presParOf" srcId="{E21B643F-8E45-3846-920F-A0DD19DF7419}" destId="{F9B8392B-D091-5D47-AEDE-429C0F0DFE7A}" srcOrd="4" destOrd="0" presId="urn:microsoft.com/office/officeart/2005/8/layout/vList2"/>
    <dgm:cxn modelId="{57EED1CE-C457-3648-9B4A-2A4D5941129E}" type="presParOf" srcId="{E21B643F-8E45-3846-920F-A0DD19DF7419}" destId="{3B624B56-0E80-644C-BB48-C62D21A3FF86}" srcOrd="5" destOrd="0" presId="urn:microsoft.com/office/officeart/2005/8/layout/vList2"/>
    <dgm:cxn modelId="{F26964C6-BFF7-144A-B6F0-2213509E3E1E}" type="presParOf" srcId="{E21B643F-8E45-3846-920F-A0DD19DF7419}" destId="{B881C8A3-2AA1-1647-B664-62ADA36C4612}" srcOrd="6" destOrd="0" presId="urn:microsoft.com/office/officeart/2005/8/layout/vList2"/>
    <dgm:cxn modelId="{C29781D5-8D4E-8F48-B6B8-5B1374080FD4}" type="presParOf" srcId="{E21B643F-8E45-3846-920F-A0DD19DF7419}" destId="{93A62C19-54D6-3243-9041-72F6D762213B}" srcOrd="7" destOrd="0" presId="urn:microsoft.com/office/officeart/2005/8/layout/vList2"/>
    <dgm:cxn modelId="{A86E9D60-B4B9-F04F-B4AD-4F4450F578F3}" type="presParOf" srcId="{E21B643F-8E45-3846-920F-A0DD19DF7419}" destId="{C1B4D751-BF00-0444-8CA5-57A05DF91A12}" srcOrd="8" destOrd="0" presId="urn:microsoft.com/office/officeart/2005/8/layout/vList2"/>
    <dgm:cxn modelId="{662F285D-5486-FB49-89D1-E90D3AF99FCA}" type="presParOf" srcId="{E21B643F-8E45-3846-920F-A0DD19DF7419}" destId="{83DA962E-79F3-8241-A2E7-4CB00E5A1985}" srcOrd="9" destOrd="0" presId="urn:microsoft.com/office/officeart/2005/8/layout/vList2"/>
    <dgm:cxn modelId="{18247165-C592-D643-BE35-6C3C0F234BCE}" type="presParOf" srcId="{E21B643F-8E45-3846-920F-A0DD19DF7419}" destId="{CC3940D9-32AA-054C-B3E1-95F65A064C06}" srcOrd="10" destOrd="0" presId="urn:microsoft.com/office/officeart/2005/8/layout/vList2"/>
    <dgm:cxn modelId="{FBCA0191-ED8B-564E-AC80-ABE4815B8ECF}" type="presParOf" srcId="{E21B643F-8E45-3846-920F-A0DD19DF7419}" destId="{F3943247-9858-FF48-A5BD-9DE6E0349358}" srcOrd="11" destOrd="0" presId="urn:microsoft.com/office/officeart/2005/8/layout/vList2"/>
    <dgm:cxn modelId="{7EE00EA9-165A-BA4D-8C43-CD68812F8887}" type="presParOf" srcId="{E21B643F-8E45-3846-920F-A0DD19DF7419}" destId="{979D6620-B3D8-EC44-9F72-EC94C0483B96}" srcOrd="12" destOrd="0" presId="urn:microsoft.com/office/officeart/2005/8/layout/vList2"/>
    <dgm:cxn modelId="{AC791810-960F-C744-954B-22E4E4C655AD}" type="presParOf" srcId="{E21B643F-8E45-3846-920F-A0DD19DF7419}" destId="{F64CCCC2-8B3F-3E40-B88E-7191E2468983}" srcOrd="13" destOrd="0" presId="urn:microsoft.com/office/officeart/2005/8/layout/vList2"/>
    <dgm:cxn modelId="{96EE2D3B-F105-2D43-94A4-7123D9B91BCA}" type="presParOf" srcId="{E21B643F-8E45-3846-920F-A0DD19DF7419}" destId="{FB044FA2-19CD-2E4F-B127-0D05ACD99BB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E352C5-A8C0-404A-AACE-2980AE8254A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82A7D6C-CD01-4080-9364-E6E1B197FA30}">
      <dgm:prSet custT="1"/>
      <dgm:spPr>
        <a:effectLst/>
      </dgm:spPr>
      <dgm:t>
        <a:bodyPr/>
        <a:lstStyle/>
        <a:p>
          <a:pPr>
            <a:lnSpc>
              <a:spcPct val="100000"/>
            </a:lnSpc>
            <a:defRPr b="1"/>
          </a:pPr>
          <a:r>
            <a:rPr lang="en-US" sz="1800" b="1" u="sng">
              <a:solidFill>
                <a:schemeClr val="tx2">
                  <a:lumMod val="90000"/>
                  <a:lumOff val="10000"/>
                </a:schemeClr>
              </a:solidFill>
              <a:latin typeface="Cambria Math"/>
              <a:ea typeface="Cambria Math"/>
            </a:rPr>
            <a:t>Delay Analysis</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Orders are analyzed for </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potential delays then classified into those delayed by company </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and those delayed by vendors using the delay status field</a:t>
          </a:r>
        </a:p>
      </dgm:t>
    </dgm:pt>
    <dgm:pt modelId="{A3CA8291-3C84-48EF-9EC3-6B3616682BE0}" type="parTrans" cxnId="{34C8AE31-3AF3-4EDB-B4E3-3C0FC0876A66}">
      <dgm:prSet/>
      <dgm:spPr/>
      <dgm:t>
        <a:bodyPr/>
        <a:lstStyle/>
        <a:p>
          <a:endParaRPr lang="en-US"/>
        </a:p>
      </dgm:t>
    </dgm:pt>
    <dgm:pt modelId="{2DB7F7B2-1103-44D1-AF43-7CBA8FA680A6}" type="sibTrans" cxnId="{34C8AE31-3AF3-4EDB-B4E3-3C0FC0876A66}">
      <dgm:prSet/>
      <dgm:spPr/>
      <dgm:t>
        <a:bodyPr/>
        <a:lstStyle/>
        <a:p>
          <a:endParaRPr lang="en-US"/>
        </a:p>
      </dgm:t>
    </dgm:pt>
    <dgm:pt modelId="{54EFBD32-817C-4F81-8C9D-3AD0878B0C14}">
      <dgm:prSet custT="1"/>
      <dgm:spPr/>
      <dgm:t>
        <a:bodyPr/>
        <a:lstStyle/>
        <a:p>
          <a:pPr>
            <a:lnSpc>
              <a:spcPct val="100000"/>
            </a:lnSpc>
            <a:defRPr b="1"/>
          </a:pPr>
          <a:r>
            <a:rPr lang="en-US" sz="1800" b="1" u="sng">
              <a:solidFill>
                <a:schemeClr val="tx2">
                  <a:lumMod val="90000"/>
                  <a:lumOff val="10000"/>
                </a:schemeClr>
              </a:solidFill>
              <a:latin typeface="Cambria Math"/>
              <a:ea typeface="Cambria Math"/>
            </a:rPr>
            <a:t>Vendor Re-allocation</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 For orders with potential delays, the allocation process seeks to re-assign vendors based on criteria such as delivery costs (new price), vendor lead times (new vendor time), and vendor ratings</a:t>
          </a:r>
        </a:p>
      </dgm:t>
    </dgm:pt>
    <dgm:pt modelId="{40F1B6ED-D400-4397-BCA9-DEB13D4AC7B5}" type="parTrans" cxnId="{34A3D1B9-0294-438D-B03A-5B931100A7C9}">
      <dgm:prSet/>
      <dgm:spPr/>
      <dgm:t>
        <a:bodyPr/>
        <a:lstStyle/>
        <a:p>
          <a:endParaRPr lang="en-US"/>
        </a:p>
      </dgm:t>
    </dgm:pt>
    <dgm:pt modelId="{C4CDD995-C45E-4C57-A4D6-E2E092A380E2}" type="sibTrans" cxnId="{34A3D1B9-0294-438D-B03A-5B931100A7C9}">
      <dgm:prSet/>
      <dgm:spPr/>
      <dgm:t>
        <a:bodyPr/>
        <a:lstStyle/>
        <a:p>
          <a:endParaRPr lang="en-US"/>
        </a:p>
      </dgm:t>
    </dgm:pt>
    <dgm:pt modelId="{D97AD002-FFA6-4E8F-A881-34FC3EE6CE18}">
      <dgm:prSet/>
      <dgm:spPr/>
      <dgm:t>
        <a:bodyPr/>
        <a:lstStyle/>
        <a:p>
          <a:pPr>
            <a:lnSpc>
              <a:spcPct val="100000"/>
            </a:lnSpc>
          </a:pPr>
          <a:endParaRPr lang="en-US"/>
        </a:p>
      </dgm:t>
    </dgm:pt>
    <dgm:pt modelId="{6CC37B91-6634-4CB1-816B-186F00BBC10A}" type="parTrans" cxnId="{E0888C91-C352-41C4-BBC5-0E3D2E3A7648}">
      <dgm:prSet/>
      <dgm:spPr/>
      <dgm:t>
        <a:bodyPr/>
        <a:lstStyle/>
        <a:p>
          <a:endParaRPr lang="en-US"/>
        </a:p>
      </dgm:t>
    </dgm:pt>
    <dgm:pt modelId="{2FDCBB1E-7EEA-44C5-AD1C-E0A674143B7B}" type="sibTrans" cxnId="{E0888C91-C352-41C4-BBC5-0E3D2E3A7648}">
      <dgm:prSet/>
      <dgm:spPr/>
      <dgm:t>
        <a:bodyPr/>
        <a:lstStyle/>
        <a:p>
          <a:endParaRPr lang="en-US"/>
        </a:p>
      </dgm:t>
    </dgm:pt>
    <dgm:pt modelId="{9889EE4A-D95C-4A97-A4DA-806DAD440B46}">
      <dgm:prSet custT="1"/>
      <dgm:spPr/>
      <dgm:t>
        <a:bodyPr/>
        <a:lstStyle/>
        <a:p>
          <a:pPr>
            <a:lnSpc>
              <a:spcPct val="100000"/>
            </a:lnSpc>
            <a:defRPr b="1"/>
          </a:pPr>
          <a:r>
            <a:rPr lang="en-US" sz="1800" b="1" u="sng">
              <a:solidFill>
                <a:schemeClr val="tx2">
                  <a:lumMod val="90000"/>
                  <a:lumOff val="10000"/>
                </a:schemeClr>
              </a:solidFill>
              <a:latin typeface="Cambria Math"/>
              <a:ea typeface="Cambria Math"/>
            </a:rPr>
            <a:t>Decision Making </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Orders that can be delivered within the promised lead times by alternative vendors at a lower or comparable cost, and potentially higher vendor ratings, are re-allocated to these vendors</a:t>
          </a:r>
        </a:p>
      </dgm:t>
    </dgm:pt>
    <dgm:pt modelId="{19491707-3FE9-446E-87A6-C68D49B6C7A3}" type="parTrans" cxnId="{D4D64F45-8E74-4088-89C4-E1958D6056EB}">
      <dgm:prSet/>
      <dgm:spPr/>
      <dgm:t>
        <a:bodyPr/>
        <a:lstStyle/>
        <a:p>
          <a:endParaRPr lang="en-US"/>
        </a:p>
      </dgm:t>
    </dgm:pt>
    <dgm:pt modelId="{B459F41C-B7C0-479D-BEB8-0BE3802DA50C}" type="sibTrans" cxnId="{D4D64F45-8E74-4088-89C4-E1958D6056EB}">
      <dgm:prSet/>
      <dgm:spPr/>
      <dgm:t>
        <a:bodyPr/>
        <a:lstStyle/>
        <a:p>
          <a:endParaRPr lang="en-US"/>
        </a:p>
      </dgm:t>
    </dgm:pt>
    <dgm:pt modelId="{A109EA80-B876-4C68-9905-0F220166CCC9}">
      <dgm:prSet custT="1"/>
      <dgm:spPr/>
      <dgm:t>
        <a:bodyPr/>
        <a:lstStyle/>
        <a:p>
          <a:pPr>
            <a:lnSpc>
              <a:spcPct val="100000"/>
            </a:lnSpc>
            <a:defRPr b="1"/>
          </a:pPr>
          <a:r>
            <a:rPr lang="en-US" sz="1800" b="1" u="sng">
              <a:solidFill>
                <a:schemeClr val="tx2">
                  <a:lumMod val="90000"/>
                  <a:lumOff val="10000"/>
                </a:schemeClr>
              </a:solidFill>
              <a:latin typeface="Cambria Math"/>
              <a:ea typeface="Cambria Math"/>
            </a:rPr>
            <a:t>Special Handling</a:t>
          </a:r>
          <a:br>
            <a:rPr lang="en-US" sz="1800" b="1" u="sng">
              <a:solidFill>
                <a:schemeClr val="tx2">
                  <a:lumMod val="90000"/>
                  <a:lumOff val="10000"/>
                </a:schemeClr>
              </a:solidFill>
              <a:latin typeface="Cambria Math"/>
              <a:ea typeface="Cambria Math"/>
            </a:rPr>
          </a:br>
          <a:r>
            <a:rPr lang="en-US" sz="1800" b="1" i="0" u="none">
              <a:solidFill>
                <a:schemeClr val="tx2">
                  <a:lumMod val="90000"/>
                  <a:lumOff val="10000"/>
                </a:schemeClr>
              </a:solidFill>
              <a:latin typeface="Cambria Math"/>
              <a:ea typeface="Cambria Math"/>
            </a:rPr>
            <a:t>We can only be sure that company-caused delays go down through vendor allocation</a:t>
          </a:r>
          <a:br>
            <a:rPr lang="en-US" sz="1800" b="1" i="0" u="none">
              <a:solidFill>
                <a:schemeClr val="tx2">
                  <a:lumMod val="90000"/>
                  <a:lumOff val="10000"/>
                </a:schemeClr>
              </a:solidFill>
              <a:latin typeface="Cambria Math"/>
              <a:ea typeface="Cambria Math"/>
            </a:rPr>
          </a:br>
          <a:r>
            <a:rPr lang="en-US" sz="1800" b="1" i="0" u="none">
              <a:solidFill>
                <a:schemeClr val="tx2">
                  <a:lumMod val="90000"/>
                  <a:lumOff val="10000"/>
                </a:schemeClr>
              </a:solidFill>
              <a:latin typeface="Cambria Math"/>
              <a:ea typeface="Cambria Math"/>
            </a:rPr>
            <a:t>As for vendor-caused delays, we cannot control this as it depends on driver behaviour</a:t>
          </a:r>
          <a:br>
            <a:rPr lang="en-US" sz="1800" b="1" i="0" u="none">
              <a:solidFill>
                <a:schemeClr val="tx2">
                  <a:lumMod val="90000"/>
                  <a:lumOff val="10000"/>
                </a:schemeClr>
              </a:solidFill>
              <a:latin typeface="Cambria Math"/>
              <a:ea typeface="Cambria Math"/>
            </a:rPr>
          </a:br>
          <a:r>
            <a:rPr lang="en-US" sz="1800" b="1" i="0" u="none">
              <a:solidFill>
                <a:schemeClr val="tx2">
                  <a:lumMod val="90000"/>
                  <a:lumOff val="10000"/>
                </a:schemeClr>
              </a:solidFill>
              <a:latin typeface="Cambria Math"/>
              <a:ea typeface="Cambria Math"/>
            </a:rPr>
            <a:t>In the future, we can incentivize drivers to reduce delays</a:t>
          </a:r>
        </a:p>
      </dgm:t>
    </dgm:pt>
    <dgm:pt modelId="{1C121CD5-D4B2-4AB1-AE55-03C9F29B0EA0}" type="parTrans" cxnId="{D2BFB055-B68F-4EE2-AD94-A6826B6CB1EA}">
      <dgm:prSet/>
      <dgm:spPr/>
      <dgm:t>
        <a:bodyPr/>
        <a:lstStyle/>
        <a:p>
          <a:endParaRPr lang="en-US"/>
        </a:p>
      </dgm:t>
    </dgm:pt>
    <dgm:pt modelId="{0537CDDC-7D14-482C-A600-24E16FA082B9}" type="sibTrans" cxnId="{D2BFB055-B68F-4EE2-AD94-A6826B6CB1EA}">
      <dgm:prSet/>
      <dgm:spPr/>
      <dgm:t>
        <a:bodyPr/>
        <a:lstStyle/>
        <a:p>
          <a:endParaRPr lang="en-US"/>
        </a:p>
      </dgm:t>
    </dgm:pt>
    <dgm:pt modelId="{D40049FE-F008-40CC-ABA9-F886A5DE6980}" type="pres">
      <dgm:prSet presAssocID="{B9E352C5-A8C0-404A-AACE-2980AE8254A1}" presName="root" presStyleCnt="0">
        <dgm:presLayoutVars>
          <dgm:dir/>
          <dgm:resizeHandles val="exact"/>
        </dgm:presLayoutVars>
      </dgm:prSet>
      <dgm:spPr/>
    </dgm:pt>
    <dgm:pt modelId="{7CE0CCB5-C9C8-41FF-908A-D213218013BC}" type="pres">
      <dgm:prSet presAssocID="{482A7D6C-CD01-4080-9364-E6E1B197FA30}" presName="compNode" presStyleCnt="0"/>
      <dgm:spPr/>
    </dgm:pt>
    <dgm:pt modelId="{B3AD0F35-1698-4601-B3CF-BA53D4F36477}" type="pres">
      <dgm:prSet presAssocID="{482A7D6C-CD01-4080-9364-E6E1B197FA30}" presName="iconRect" presStyleLbl="node1" presStyleIdx="0" presStyleCnt="4" custLinFactNeighborX="99536" custLinFactNeighborY="16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58D000FB-1D39-445C-AE4D-148C37DBBB51}" type="pres">
      <dgm:prSet presAssocID="{482A7D6C-CD01-4080-9364-E6E1B197FA30}" presName="iconSpace" presStyleCnt="0"/>
      <dgm:spPr/>
    </dgm:pt>
    <dgm:pt modelId="{7ACA04D0-B10F-4F3D-8C11-A64ACFAE68C7}" type="pres">
      <dgm:prSet presAssocID="{482A7D6C-CD01-4080-9364-E6E1B197FA30}" presName="parTx" presStyleLbl="revTx" presStyleIdx="0" presStyleCnt="8" custLinFactNeighborX="282">
        <dgm:presLayoutVars>
          <dgm:chMax val="0"/>
          <dgm:chPref val="0"/>
        </dgm:presLayoutVars>
      </dgm:prSet>
      <dgm:spPr/>
    </dgm:pt>
    <dgm:pt modelId="{7B47D497-FE85-4455-B83D-60352696F118}" type="pres">
      <dgm:prSet presAssocID="{482A7D6C-CD01-4080-9364-E6E1B197FA30}" presName="txSpace" presStyleCnt="0"/>
      <dgm:spPr/>
    </dgm:pt>
    <dgm:pt modelId="{AC58BE85-09B4-419A-B59F-A1F41B202097}" type="pres">
      <dgm:prSet presAssocID="{482A7D6C-CD01-4080-9364-E6E1B197FA30}" presName="desTx" presStyleLbl="revTx" presStyleIdx="1" presStyleCnt="8">
        <dgm:presLayoutVars/>
      </dgm:prSet>
      <dgm:spPr/>
    </dgm:pt>
    <dgm:pt modelId="{6C1942D4-EEA6-4ED9-93BE-2C4CA119CF5C}" type="pres">
      <dgm:prSet presAssocID="{2DB7F7B2-1103-44D1-AF43-7CBA8FA680A6}" presName="sibTrans" presStyleCnt="0"/>
      <dgm:spPr/>
    </dgm:pt>
    <dgm:pt modelId="{EC23F454-4FF9-410C-85D7-8F4C5FAE0173}" type="pres">
      <dgm:prSet presAssocID="{54EFBD32-817C-4F81-8C9D-3AD0878B0C14}" presName="compNode" presStyleCnt="0"/>
      <dgm:spPr/>
    </dgm:pt>
    <dgm:pt modelId="{383365BA-0B52-44BC-B8D6-7522F36D26FF}" type="pres">
      <dgm:prSet presAssocID="{54EFBD32-817C-4F81-8C9D-3AD0878B0C14}" presName="iconRect" presStyleLbl="node1" presStyleIdx="1" presStyleCnt="4" custLinFactNeighborX="97904" custLinFactNeighborY="-464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x"/>
        </a:ext>
      </dgm:extLst>
    </dgm:pt>
    <dgm:pt modelId="{0C1F1164-5C79-4C30-A50E-541383003538}" type="pres">
      <dgm:prSet presAssocID="{54EFBD32-817C-4F81-8C9D-3AD0878B0C14}" presName="iconSpace" presStyleCnt="0"/>
      <dgm:spPr/>
    </dgm:pt>
    <dgm:pt modelId="{59717AD8-41BF-40EA-8149-A200B32FF77F}" type="pres">
      <dgm:prSet presAssocID="{54EFBD32-817C-4F81-8C9D-3AD0878B0C14}" presName="parTx" presStyleLbl="revTx" presStyleIdx="2" presStyleCnt="8">
        <dgm:presLayoutVars>
          <dgm:chMax val="0"/>
          <dgm:chPref val="0"/>
        </dgm:presLayoutVars>
      </dgm:prSet>
      <dgm:spPr/>
    </dgm:pt>
    <dgm:pt modelId="{8A724449-BB4D-472D-A78F-F3E0CC5EB3F2}" type="pres">
      <dgm:prSet presAssocID="{54EFBD32-817C-4F81-8C9D-3AD0878B0C14}" presName="txSpace" presStyleCnt="0"/>
      <dgm:spPr/>
    </dgm:pt>
    <dgm:pt modelId="{B9CD9243-8B71-4C18-BABF-EE3A4236A08E}" type="pres">
      <dgm:prSet presAssocID="{54EFBD32-817C-4F81-8C9D-3AD0878B0C14}" presName="desTx" presStyleLbl="revTx" presStyleIdx="3" presStyleCnt="8">
        <dgm:presLayoutVars/>
      </dgm:prSet>
      <dgm:spPr/>
    </dgm:pt>
    <dgm:pt modelId="{A87ED451-1551-4DEA-93E3-907E9B56C29C}" type="pres">
      <dgm:prSet presAssocID="{C4CDD995-C45E-4C57-A4D6-E2E092A380E2}" presName="sibTrans" presStyleCnt="0"/>
      <dgm:spPr/>
    </dgm:pt>
    <dgm:pt modelId="{0A99276A-E7FA-4226-BEC9-E01B27CB7519}" type="pres">
      <dgm:prSet presAssocID="{9889EE4A-D95C-4A97-A4DA-806DAD440B46}" presName="compNode" presStyleCnt="0"/>
      <dgm:spPr/>
    </dgm:pt>
    <dgm:pt modelId="{D3C29D1E-C8B1-4695-8F32-74C9A1777ECD}" type="pres">
      <dgm:prSet presAssocID="{9889EE4A-D95C-4A97-A4DA-806DAD440B46}" presName="iconRect" presStyleLbl="node1" presStyleIdx="2" presStyleCnt="4" custLinFactNeighborX="93350" custLinFactNeighborY="-65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x trolley"/>
        </a:ext>
      </dgm:extLst>
    </dgm:pt>
    <dgm:pt modelId="{25B02541-B9C0-4802-B25D-ED12C7FA3E76}" type="pres">
      <dgm:prSet presAssocID="{9889EE4A-D95C-4A97-A4DA-806DAD440B46}" presName="iconSpace" presStyleCnt="0"/>
      <dgm:spPr/>
    </dgm:pt>
    <dgm:pt modelId="{02FF4F53-8B0D-4641-8654-BFA003667E22}" type="pres">
      <dgm:prSet presAssocID="{9889EE4A-D95C-4A97-A4DA-806DAD440B46}" presName="parTx" presStyleLbl="revTx" presStyleIdx="4" presStyleCnt="8">
        <dgm:presLayoutVars>
          <dgm:chMax val="0"/>
          <dgm:chPref val="0"/>
        </dgm:presLayoutVars>
      </dgm:prSet>
      <dgm:spPr/>
    </dgm:pt>
    <dgm:pt modelId="{9DAC26C5-5FC8-4662-8D1A-2E5D3CF67ADF}" type="pres">
      <dgm:prSet presAssocID="{9889EE4A-D95C-4A97-A4DA-806DAD440B46}" presName="txSpace" presStyleCnt="0"/>
      <dgm:spPr/>
    </dgm:pt>
    <dgm:pt modelId="{81DF642D-0245-4B19-AF27-EA9756179A76}" type="pres">
      <dgm:prSet presAssocID="{9889EE4A-D95C-4A97-A4DA-806DAD440B46}" presName="desTx" presStyleLbl="revTx" presStyleIdx="5" presStyleCnt="8">
        <dgm:presLayoutVars/>
      </dgm:prSet>
      <dgm:spPr/>
    </dgm:pt>
    <dgm:pt modelId="{2899E5B8-112F-4583-89C1-20F87559C3F2}" type="pres">
      <dgm:prSet presAssocID="{B459F41C-B7C0-479D-BEB8-0BE3802DA50C}" presName="sibTrans" presStyleCnt="0"/>
      <dgm:spPr/>
    </dgm:pt>
    <dgm:pt modelId="{4F649EE2-B847-40F3-861A-4BB9B5C3658C}" type="pres">
      <dgm:prSet presAssocID="{A109EA80-B876-4C68-9905-0F220166CCC9}" presName="compNode" presStyleCnt="0"/>
      <dgm:spPr/>
    </dgm:pt>
    <dgm:pt modelId="{48AE46E1-CA0D-4725-8DED-128547EE9736}" type="pres">
      <dgm:prSet presAssocID="{A109EA80-B876-4C68-9905-0F220166CCC9}" presName="iconRect" presStyleLbl="node1" presStyleIdx="3" presStyleCnt="4" custLinFactX="977" custLinFactNeighborX="100000" custLinFactNeighborY="-460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12680DEA-4B4F-4934-B641-5E84FB5261D6}" type="pres">
      <dgm:prSet presAssocID="{A109EA80-B876-4C68-9905-0F220166CCC9}" presName="iconSpace" presStyleCnt="0"/>
      <dgm:spPr/>
    </dgm:pt>
    <dgm:pt modelId="{97BAD0AD-0972-4FC9-B62E-329138DA0671}" type="pres">
      <dgm:prSet presAssocID="{A109EA80-B876-4C68-9905-0F220166CCC9}" presName="parTx" presStyleLbl="revTx" presStyleIdx="6" presStyleCnt="8">
        <dgm:presLayoutVars>
          <dgm:chMax val="0"/>
          <dgm:chPref val="0"/>
        </dgm:presLayoutVars>
      </dgm:prSet>
      <dgm:spPr/>
    </dgm:pt>
    <dgm:pt modelId="{55957B26-EB91-426A-9C37-82C7DDC1CF33}" type="pres">
      <dgm:prSet presAssocID="{A109EA80-B876-4C68-9905-0F220166CCC9}" presName="txSpace" presStyleCnt="0"/>
      <dgm:spPr/>
    </dgm:pt>
    <dgm:pt modelId="{FD17BFEF-DAC9-4DD9-8A83-87F2DDD6E5AD}" type="pres">
      <dgm:prSet presAssocID="{A109EA80-B876-4C68-9905-0F220166CCC9}" presName="desTx" presStyleLbl="revTx" presStyleIdx="7" presStyleCnt="8">
        <dgm:presLayoutVars/>
      </dgm:prSet>
      <dgm:spPr/>
    </dgm:pt>
  </dgm:ptLst>
  <dgm:cxnLst>
    <dgm:cxn modelId="{C9606802-900D-4E8C-B7F3-9B7A52E5EA7E}" type="presOf" srcId="{A109EA80-B876-4C68-9905-0F220166CCC9}" destId="{97BAD0AD-0972-4FC9-B62E-329138DA0671}" srcOrd="0" destOrd="0" presId="urn:microsoft.com/office/officeart/2018/2/layout/IconLabelDescriptionList"/>
    <dgm:cxn modelId="{7D612A2A-75D1-4D48-9930-5416C356D328}" type="presOf" srcId="{B9E352C5-A8C0-404A-AACE-2980AE8254A1}" destId="{D40049FE-F008-40CC-ABA9-F886A5DE6980}" srcOrd="0" destOrd="0" presId="urn:microsoft.com/office/officeart/2018/2/layout/IconLabelDescriptionList"/>
    <dgm:cxn modelId="{072E5131-9B2C-4F0D-BE1A-A030048F3C4B}" type="presOf" srcId="{54EFBD32-817C-4F81-8C9D-3AD0878B0C14}" destId="{59717AD8-41BF-40EA-8149-A200B32FF77F}" srcOrd="0" destOrd="0" presId="urn:microsoft.com/office/officeart/2018/2/layout/IconLabelDescriptionList"/>
    <dgm:cxn modelId="{34C8AE31-3AF3-4EDB-B4E3-3C0FC0876A66}" srcId="{B9E352C5-A8C0-404A-AACE-2980AE8254A1}" destId="{482A7D6C-CD01-4080-9364-E6E1B197FA30}" srcOrd="0" destOrd="0" parTransId="{A3CA8291-3C84-48EF-9EC3-6B3616682BE0}" sibTransId="{2DB7F7B2-1103-44D1-AF43-7CBA8FA680A6}"/>
    <dgm:cxn modelId="{D4D64F45-8E74-4088-89C4-E1958D6056EB}" srcId="{B9E352C5-A8C0-404A-AACE-2980AE8254A1}" destId="{9889EE4A-D95C-4A97-A4DA-806DAD440B46}" srcOrd="2" destOrd="0" parTransId="{19491707-3FE9-446E-87A6-C68D49B6C7A3}" sibTransId="{B459F41C-B7C0-479D-BEB8-0BE3802DA50C}"/>
    <dgm:cxn modelId="{D2BFB055-B68F-4EE2-AD94-A6826B6CB1EA}" srcId="{B9E352C5-A8C0-404A-AACE-2980AE8254A1}" destId="{A109EA80-B876-4C68-9905-0F220166CCC9}" srcOrd="3" destOrd="0" parTransId="{1C121CD5-D4B2-4AB1-AE55-03C9F29B0EA0}" sibTransId="{0537CDDC-7D14-482C-A600-24E16FA082B9}"/>
    <dgm:cxn modelId="{FDB5C459-787A-4DD5-B99F-0447BFB0444C}" type="presOf" srcId="{9889EE4A-D95C-4A97-A4DA-806DAD440B46}" destId="{02FF4F53-8B0D-4641-8654-BFA003667E22}" srcOrd="0" destOrd="0" presId="urn:microsoft.com/office/officeart/2018/2/layout/IconLabelDescriptionList"/>
    <dgm:cxn modelId="{289FBB72-5585-4FE4-AB42-28C209CF80E9}" type="presOf" srcId="{482A7D6C-CD01-4080-9364-E6E1B197FA30}" destId="{7ACA04D0-B10F-4F3D-8C11-A64ACFAE68C7}" srcOrd="0" destOrd="0" presId="urn:microsoft.com/office/officeart/2018/2/layout/IconLabelDescriptionList"/>
    <dgm:cxn modelId="{E0888C91-C352-41C4-BBC5-0E3D2E3A7648}" srcId="{54EFBD32-817C-4F81-8C9D-3AD0878B0C14}" destId="{D97AD002-FFA6-4E8F-A881-34FC3EE6CE18}" srcOrd="0" destOrd="0" parTransId="{6CC37B91-6634-4CB1-816B-186F00BBC10A}" sibTransId="{2FDCBB1E-7EEA-44C5-AD1C-E0A674143B7B}"/>
    <dgm:cxn modelId="{34A3D1B9-0294-438D-B03A-5B931100A7C9}" srcId="{B9E352C5-A8C0-404A-AACE-2980AE8254A1}" destId="{54EFBD32-817C-4F81-8C9D-3AD0878B0C14}" srcOrd="1" destOrd="0" parTransId="{40F1B6ED-D400-4397-BCA9-DEB13D4AC7B5}" sibTransId="{C4CDD995-C45E-4C57-A4D6-E2E092A380E2}"/>
    <dgm:cxn modelId="{8F556ADB-C68D-4A90-B05E-3DC0246C78BE}" type="presOf" srcId="{D97AD002-FFA6-4E8F-A881-34FC3EE6CE18}" destId="{B9CD9243-8B71-4C18-BABF-EE3A4236A08E}" srcOrd="0" destOrd="0" presId="urn:microsoft.com/office/officeart/2018/2/layout/IconLabelDescriptionList"/>
    <dgm:cxn modelId="{AAA61971-BBAE-476E-8482-FF886391E9AD}" type="presParOf" srcId="{D40049FE-F008-40CC-ABA9-F886A5DE6980}" destId="{7CE0CCB5-C9C8-41FF-908A-D213218013BC}" srcOrd="0" destOrd="0" presId="urn:microsoft.com/office/officeart/2018/2/layout/IconLabelDescriptionList"/>
    <dgm:cxn modelId="{F8B996F2-07A9-4836-B329-A7DC38265450}" type="presParOf" srcId="{7CE0CCB5-C9C8-41FF-908A-D213218013BC}" destId="{B3AD0F35-1698-4601-B3CF-BA53D4F36477}" srcOrd="0" destOrd="0" presId="urn:microsoft.com/office/officeart/2018/2/layout/IconLabelDescriptionList"/>
    <dgm:cxn modelId="{B0F089DB-21EB-422C-AE76-76080D3D54F9}" type="presParOf" srcId="{7CE0CCB5-C9C8-41FF-908A-D213218013BC}" destId="{58D000FB-1D39-445C-AE4D-148C37DBBB51}" srcOrd="1" destOrd="0" presId="urn:microsoft.com/office/officeart/2018/2/layout/IconLabelDescriptionList"/>
    <dgm:cxn modelId="{1F4E4614-B9FD-4B34-A0C2-003BFD4A75E2}" type="presParOf" srcId="{7CE0CCB5-C9C8-41FF-908A-D213218013BC}" destId="{7ACA04D0-B10F-4F3D-8C11-A64ACFAE68C7}" srcOrd="2" destOrd="0" presId="urn:microsoft.com/office/officeart/2018/2/layout/IconLabelDescriptionList"/>
    <dgm:cxn modelId="{EE2C8D78-09AC-4EDC-BEA6-B54DF823EA6A}" type="presParOf" srcId="{7CE0CCB5-C9C8-41FF-908A-D213218013BC}" destId="{7B47D497-FE85-4455-B83D-60352696F118}" srcOrd="3" destOrd="0" presId="urn:microsoft.com/office/officeart/2018/2/layout/IconLabelDescriptionList"/>
    <dgm:cxn modelId="{D4743F9A-F724-4E6F-92DB-B71E4E79372E}" type="presParOf" srcId="{7CE0CCB5-C9C8-41FF-908A-D213218013BC}" destId="{AC58BE85-09B4-419A-B59F-A1F41B202097}" srcOrd="4" destOrd="0" presId="urn:microsoft.com/office/officeart/2018/2/layout/IconLabelDescriptionList"/>
    <dgm:cxn modelId="{8033D0A4-CC02-41E3-ADDA-AACD718C2CE3}" type="presParOf" srcId="{D40049FE-F008-40CC-ABA9-F886A5DE6980}" destId="{6C1942D4-EEA6-4ED9-93BE-2C4CA119CF5C}" srcOrd="1" destOrd="0" presId="urn:microsoft.com/office/officeart/2018/2/layout/IconLabelDescriptionList"/>
    <dgm:cxn modelId="{32297A4D-D514-42AC-BE26-391E1ED92518}" type="presParOf" srcId="{D40049FE-F008-40CC-ABA9-F886A5DE6980}" destId="{EC23F454-4FF9-410C-85D7-8F4C5FAE0173}" srcOrd="2" destOrd="0" presId="urn:microsoft.com/office/officeart/2018/2/layout/IconLabelDescriptionList"/>
    <dgm:cxn modelId="{34BE197E-2E03-420E-BBC1-3B9D7F314E68}" type="presParOf" srcId="{EC23F454-4FF9-410C-85D7-8F4C5FAE0173}" destId="{383365BA-0B52-44BC-B8D6-7522F36D26FF}" srcOrd="0" destOrd="0" presId="urn:microsoft.com/office/officeart/2018/2/layout/IconLabelDescriptionList"/>
    <dgm:cxn modelId="{F486B07F-4CE1-4EF2-9121-D926886F8102}" type="presParOf" srcId="{EC23F454-4FF9-410C-85D7-8F4C5FAE0173}" destId="{0C1F1164-5C79-4C30-A50E-541383003538}" srcOrd="1" destOrd="0" presId="urn:microsoft.com/office/officeart/2018/2/layout/IconLabelDescriptionList"/>
    <dgm:cxn modelId="{51D266CA-734A-41A9-8FC1-36080020FAB6}" type="presParOf" srcId="{EC23F454-4FF9-410C-85D7-8F4C5FAE0173}" destId="{59717AD8-41BF-40EA-8149-A200B32FF77F}" srcOrd="2" destOrd="0" presId="urn:microsoft.com/office/officeart/2018/2/layout/IconLabelDescriptionList"/>
    <dgm:cxn modelId="{F07D03C0-E1D1-4554-82AE-EF9521DB70EC}" type="presParOf" srcId="{EC23F454-4FF9-410C-85D7-8F4C5FAE0173}" destId="{8A724449-BB4D-472D-A78F-F3E0CC5EB3F2}" srcOrd="3" destOrd="0" presId="urn:microsoft.com/office/officeart/2018/2/layout/IconLabelDescriptionList"/>
    <dgm:cxn modelId="{7D398DD7-3AC4-4AA5-94DD-6C24A1A56DD6}" type="presParOf" srcId="{EC23F454-4FF9-410C-85D7-8F4C5FAE0173}" destId="{B9CD9243-8B71-4C18-BABF-EE3A4236A08E}" srcOrd="4" destOrd="0" presId="urn:microsoft.com/office/officeart/2018/2/layout/IconLabelDescriptionList"/>
    <dgm:cxn modelId="{3BCAB6E9-6730-4BD7-AFCD-ADB4826BB378}" type="presParOf" srcId="{D40049FE-F008-40CC-ABA9-F886A5DE6980}" destId="{A87ED451-1551-4DEA-93E3-907E9B56C29C}" srcOrd="3" destOrd="0" presId="urn:microsoft.com/office/officeart/2018/2/layout/IconLabelDescriptionList"/>
    <dgm:cxn modelId="{C85C5730-E302-423A-B0D0-214EB7F63884}" type="presParOf" srcId="{D40049FE-F008-40CC-ABA9-F886A5DE6980}" destId="{0A99276A-E7FA-4226-BEC9-E01B27CB7519}" srcOrd="4" destOrd="0" presId="urn:microsoft.com/office/officeart/2018/2/layout/IconLabelDescriptionList"/>
    <dgm:cxn modelId="{2C7F2F56-B58B-4044-9C04-159072026FDC}" type="presParOf" srcId="{0A99276A-E7FA-4226-BEC9-E01B27CB7519}" destId="{D3C29D1E-C8B1-4695-8F32-74C9A1777ECD}" srcOrd="0" destOrd="0" presId="urn:microsoft.com/office/officeart/2018/2/layout/IconLabelDescriptionList"/>
    <dgm:cxn modelId="{C1B005A0-A6FB-4A2D-A918-1A58DF66BCE0}" type="presParOf" srcId="{0A99276A-E7FA-4226-BEC9-E01B27CB7519}" destId="{25B02541-B9C0-4802-B25D-ED12C7FA3E76}" srcOrd="1" destOrd="0" presId="urn:microsoft.com/office/officeart/2018/2/layout/IconLabelDescriptionList"/>
    <dgm:cxn modelId="{950B65FC-F6B3-48FA-AA90-7E13C6061F04}" type="presParOf" srcId="{0A99276A-E7FA-4226-BEC9-E01B27CB7519}" destId="{02FF4F53-8B0D-4641-8654-BFA003667E22}" srcOrd="2" destOrd="0" presId="urn:microsoft.com/office/officeart/2018/2/layout/IconLabelDescriptionList"/>
    <dgm:cxn modelId="{F1A2E322-DE1F-42B4-82AD-0BF91E2E7975}" type="presParOf" srcId="{0A99276A-E7FA-4226-BEC9-E01B27CB7519}" destId="{9DAC26C5-5FC8-4662-8D1A-2E5D3CF67ADF}" srcOrd="3" destOrd="0" presId="urn:microsoft.com/office/officeart/2018/2/layout/IconLabelDescriptionList"/>
    <dgm:cxn modelId="{F435E1A4-FFA5-4E92-A78B-C4D192F51297}" type="presParOf" srcId="{0A99276A-E7FA-4226-BEC9-E01B27CB7519}" destId="{81DF642D-0245-4B19-AF27-EA9756179A76}" srcOrd="4" destOrd="0" presId="urn:microsoft.com/office/officeart/2018/2/layout/IconLabelDescriptionList"/>
    <dgm:cxn modelId="{F0EC20D1-A0B8-4C67-B8A4-78FEFEC1139D}" type="presParOf" srcId="{D40049FE-F008-40CC-ABA9-F886A5DE6980}" destId="{2899E5B8-112F-4583-89C1-20F87559C3F2}" srcOrd="5" destOrd="0" presId="urn:microsoft.com/office/officeart/2018/2/layout/IconLabelDescriptionList"/>
    <dgm:cxn modelId="{BF327FBC-4825-44B0-9AE3-970530C93BEC}" type="presParOf" srcId="{D40049FE-F008-40CC-ABA9-F886A5DE6980}" destId="{4F649EE2-B847-40F3-861A-4BB9B5C3658C}" srcOrd="6" destOrd="0" presId="urn:microsoft.com/office/officeart/2018/2/layout/IconLabelDescriptionList"/>
    <dgm:cxn modelId="{F4FDEE77-9772-4B48-B221-9421B1326F3C}" type="presParOf" srcId="{4F649EE2-B847-40F3-861A-4BB9B5C3658C}" destId="{48AE46E1-CA0D-4725-8DED-128547EE9736}" srcOrd="0" destOrd="0" presId="urn:microsoft.com/office/officeart/2018/2/layout/IconLabelDescriptionList"/>
    <dgm:cxn modelId="{6BBC5B64-268D-4656-A3FC-FF25C4CFB455}" type="presParOf" srcId="{4F649EE2-B847-40F3-861A-4BB9B5C3658C}" destId="{12680DEA-4B4F-4934-B641-5E84FB5261D6}" srcOrd="1" destOrd="0" presId="urn:microsoft.com/office/officeart/2018/2/layout/IconLabelDescriptionList"/>
    <dgm:cxn modelId="{EF46A449-EF63-41A4-A3FC-F048F75468DC}" type="presParOf" srcId="{4F649EE2-B847-40F3-861A-4BB9B5C3658C}" destId="{97BAD0AD-0972-4FC9-B62E-329138DA0671}" srcOrd="2" destOrd="0" presId="urn:microsoft.com/office/officeart/2018/2/layout/IconLabelDescriptionList"/>
    <dgm:cxn modelId="{DCF0BA0F-B988-4BD2-9BDD-28D96735A5E3}" type="presParOf" srcId="{4F649EE2-B847-40F3-861A-4BB9B5C3658C}" destId="{55957B26-EB91-426A-9C37-82C7DDC1CF33}" srcOrd="3" destOrd="0" presId="urn:microsoft.com/office/officeart/2018/2/layout/IconLabelDescriptionList"/>
    <dgm:cxn modelId="{22557E26-9232-4BB7-8582-56A2D368016A}" type="presParOf" srcId="{4F649EE2-B847-40F3-861A-4BB9B5C3658C}" destId="{FD17BFEF-DAC9-4DD9-8A83-87F2DDD6E5AD}" srcOrd="4" destOrd="0" presId="urn:microsoft.com/office/officeart/2018/2/layout/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E352C5-A8C0-404A-AACE-2980AE8254A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82A7D6C-CD01-4080-9364-E6E1B197FA30}">
      <dgm:prSet custT="1"/>
      <dgm:spPr>
        <a:effectLst/>
      </dgm:spPr>
      <dgm:t>
        <a:bodyPr/>
        <a:lstStyle/>
        <a:p>
          <a:pPr>
            <a:lnSpc>
              <a:spcPct val="100000"/>
            </a:lnSpc>
            <a:defRPr b="1"/>
          </a:pPr>
          <a:r>
            <a:rPr lang="en-US" sz="1800" b="1" u="sng">
              <a:solidFill>
                <a:schemeClr val="tx2">
                  <a:lumMod val="90000"/>
                  <a:lumOff val="10000"/>
                </a:schemeClr>
              </a:solidFill>
              <a:latin typeface="Cambria Math"/>
              <a:ea typeface="Cambria Math"/>
            </a:rPr>
            <a:t>Capacity utilization</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The process of driver allocation is optimized to maximize capacity utilization of vehicles. The objective is to improve operational efficiency and decrease spending on fuel.</a:t>
          </a:r>
        </a:p>
      </dgm:t>
    </dgm:pt>
    <dgm:pt modelId="{A3CA8291-3C84-48EF-9EC3-6B3616682BE0}" type="parTrans" cxnId="{34C8AE31-3AF3-4EDB-B4E3-3C0FC0876A66}">
      <dgm:prSet/>
      <dgm:spPr/>
      <dgm:t>
        <a:bodyPr/>
        <a:lstStyle/>
        <a:p>
          <a:endParaRPr lang="en-US"/>
        </a:p>
      </dgm:t>
    </dgm:pt>
    <dgm:pt modelId="{2DB7F7B2-1103-44D1-AF43-7CBA8FA680A6}" type="sibTrans" cxnId="{34C8AE31-3AF3-4EDB-B4E3-3C0FC0876A66}">
      <dgm:prSet/>
      <dgm:spPr/>
      <dgm:t>
        <a:bodyPr/>
        <a:lstStyle/>
        <a:p>
          <a:endParaRPr lang="en-US"/>
        </a:p>
      </dgm:t>
    </dgm:pt>
    <dgm:pt modelId="{54EFBD32-817C-4F81-8C9D-3AD0878B0C14}">
      <dgm:prSet custT="1"/>
      <dgm:spPr/>
      <dgm:t>
        <a:bodyPr/>
        <a:lstStyle/>
        <a:p>
          <a:pPr rtl="0">
            <a:lnSpc>
              <a:spcPct val="100000"/>
            </a:lnSpc>
            <a:defRPr b="1"/>
          </a:pPr>
          <a:r>
            <a:rPr lang="en-US" sz="1800" b="1" u="sng">
              <a:solidFill>
                <a:schemeClr val="tx2">
                  <a:lumMod val="90000"/>
                  <a:lumOff val="10000"/>
                </a:schemeClr>
              </a:solidFill>
              <a:latin typeface="Cambria Math"/>
              <a:ea typeface="Cambria Math"/>
            </a:rPr>
            <a:t>Cost per order</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 The cost per order is the target metric to reduce. The is the objective of the optimization process. </a:t>
          </a:r>
        </a:p>
      </dgm:t>
    </dgm:pt>
    <dgm:pt modelId="{40F1B6ED-D400-4397-BCA9-DEB13D4AC7B5}" type="parTrans" cxnId="{34A3D1B9-0294-438D-B03A-5B931100A7C9}">
      <dgm:prSet/>
      <dgm:spPr/>
      <dgm:t>
        <a:bodyPr/>
        <a:lstStyle/>
        <a:p>
          <a:endParaRPr lang="en-US"/>
        </a:p>
      </dgm:t>
    </dgm:pt>
    <dgm:pt modelId="{C4CDD995-C45E-4C57-A4D6-E2E092A380E2}" type="sibTrans" cxnId="{34A3D1B9-0294-438D-B03A-5B931100A7C9}">
      <dgm:prSet/>
      <dgm:spPr/>
      <dgm:t>
        <a:bodyPr/>
        <a:lstStyle/>
        <a:p>
          <a:endParaRPr lang="en-US"/>
        </a:p>
      </dgm:t>
    </dgm:pt>
    <dgm:pt modelId="{9889EE4A-D95C-4A97-A4DA-806DAD440B46}">
      <dgm:prSet custT="1"/>
      <dgm:spPr/>
      <dgm:t>
        <a:bodyPr/>
        <a:lstStyle/>
        <a:p>
          <a:pPr>
            <a:lnSpc>
              <a:spcPct val="100000"/>
            </a:lnSpc>
            <a:defRPr b="1"/>
          </a:pPr>
          <a:r>
            <a:rPr lang="en-US" sz="1800" b="1" u="sng">
              <a:solidFill>
                <a:schemeClr val="tx2">
                  <a:lumMod val="90000"/>
                  <a:lumOff val="10000"/>
                </a:schemeClr>
              </a:solidFill>
              <a:latin typeface="Cambria Math"/>
              <a:ea typeface="Cambria Math"/>
            </a:rPr>
            <a:t>Streamlining deliveries</a:t>
          </a:r>
          <a:br>
            <a:rPr lang="en-US" sz="1800" b="1">
              <a:solidFill>
                <a:schemeClr val="tx2">
                  <a:lumMod val="90000"/>
                  <a:lumOff val="10000"/>
                </a:schemeClr>
              </a:solidFill>
              <a:latin typeface="Cambria Math"/>
              <a:ea typeface="Cambria Math"/>
            </a:rPr>
          </a:br>
          <a:r>
            <a:rPr lang="en-US" sz="1800" b="1">
              <a:solidFill>
                <a:schemeClr val="tx2">
                  <a:lumMod val="90000"/>
                  <a:lumOff val="10000"/>
                </a:schemeClr>
              </a:solidFill>
              <a:latin typeface="Cambria Math"/>
              <a:ea typeface="Cambria Math"/>
            </a:rPr>
            <a:t>Drivers make the best out of each trip they take. This results in quicker and more efficient deliveries.</a:t>
          </a:r>
        </a:p>
      </dgm:t>
    </dgm:pt>
    <dgm:pt modelId="{19491707-3FE9-446E-87A6-C68D49B6C7A3}" type="parTrans" cxnId="{D4D64F45-8E74-4088-89C4-E1958D6056EB}">
      <dgm:prSet/>
      <dgm:spPr/>
      <dgm:t>
        <a:bodyPr/>
        <a:lstStyle/>
        <a:p>
          <a:endParaRPr lang="en-US"/>
        </a:p>
      </dgm:t>
    </dgm:pt>
    <dgm:pt modelId="{B459F41C-B7C0-479D-BEB8-0BE3802DA50C}" type="sibTrans" cxnId="{D4D64F45-8E74-4088-89C4-E1958D6056EB}">
      <dgm:prSet/>
      <dgm:spPr/>
      <dgm:t>
        <a:bodyPr/>
        <a:lstStyle/>
        <a:p>
          <a:endParaRPr lang="en-US"/>
        </a:p>
      </dgm:t>
    </dgm:pt>
    <dgm:pt modelId="{A109EA80-B876-4C68-9905-0F220166CCC9}">
      <dgm:prSet custT="1"/>
      <dgm:spPr/>
      <dgm:t>
        <a:bodyPr/>
        <a:lstStyle/>
        <a:p>
          <a:pPr>
            <a:lnSpc>
              <a:spcPct val="100000"/>
            </a:lnSpc>
            <a:defRPr b="1"/>
          </a:pPr>
          <a:r>
            <a:rPr lang="en-US" sz="1800" b="1" u="sng">
              <a:solidFill>
                <a:schemeClr val="tx2">
                  <a:lumMod val="90000"/>
                  <a:lumOff val="10000"/>
                </a:schemeClr>
              </a:solidFill>
              <a:latin typeface="Cambria Math"/>
              <a:ea typeface="Cambria Math"/>
            </a:rPr>
            <a:t>Quality assurance</a:t>
          </a:r>
          <a:br>
            <a:rPr lang="en-US" sz="1800" b="1" u="sng">
              <a:solidFill>
                <a:schemeClr val="tx2">
                  <a:lumMod val="90000"/>
                  <a:lumOff val="10000"/>
                </a:schemeClr>
              </a:solidFill>
              <a:latin typeface="Cambria Math"/>
              <a:ea typeface="Cambria Math"/>
            </a:rPr>
          </a:br>
          <a:r>
            <a:rPr lang="en-US" sz="1800" b="1" u="sng">
              <a:solidFill>
                <a:schemeClr val="tx2">
                  <a:lumMod val="90000"/>
                  <a:lumOff val="10000"/>
                </a:schemeClr>
              </a:solidFill>
              <a:latin typeface="Cambria Math"/>
              <a:ea typeface="Cambria Math"/>
            </a:rPr>
            <a:t>Priority customers get not only vendors with high ratings but also drivers that have high scores. This assures a quality for priority customers thus increasing customer retention.</a:t>
          </a:r>
          <a:endParaRPr lang="en-US" sz="1800" b="1">
            <a:solidFill>
              <a:schemeClr val="tx2">
                <a:lumMod val="90000"/>
                <a:lumOff val="10000"/>
              </a:schemeClr>
            </a:solidFill>
            <a:latin typeface="Cambria Math"/>
            <a:ea typeface="Cambria Math"/>
          </a:endParaRPr>
        </a:p>
      </dgm:t>
    </dgm:pt>
    <dgm:pt modelId="{1C121CD5-D4B2-4AB1-AE55-03C9F29B0EA0}" type="parTrans" cxnId="{D2BFB055-B68F-4EE2-AD94-A6826B6CB1EA}">
      <dgm:prSet/>
      <dgm:spPr/>
      <dgm:t>
        <a:bodyPr/>
        <a:lstStyle/>
        <a:p>
          <a:endParaRPr lang="en-US"/>
        </a:p>
      </dgm:t>
    </dgm:pt>
    <dgm:pt modelId="{0537CDDC-7D14-482C-A600-24E16FA082B9}" type="sibTrans" cxnId="{D2BFB055-B68F-4EE2-AD94-A6826B6CB1EA}">
      <dgm:prSet/>
      <dgm:spPr/>
      <dgm:t>
        <a:bodyPr/>
        <a:lstStyle/>
        <a:p>
          <a:endParaRPr lang="en-US"/>
        </a:p>
      </dgm:t>
    </dgm:pt>
    <dgm:pt modelId="{7A4D21FF-434A-4271-9002-0F0C88B0BABA}">
      <dgm:prSet phldr="0"/>
      <dgm:spPr/>
      <dgm:t>
        <a:bodyPr/>
        <a:lstStyle/>
        <a:p>
          <a:pPr>
            <a:lnSpc>
              <a:spcPct val="100000"/>
            </a:lnSpc>
          </a:pPr>
          <a:endParaRPr lang="en-US" b="0" u="none">
            <a:latin typeface="Aptos Display"/>
            <a:ea typeface="Cambria Math"/>
          </a:endParaRPr>
        </a:p>
      </dgm:t>
    </dgm:pt>
    <dgm:pt modelId="{0794B30B-0B0E-46F4-AFFF-B44AE93131BD}" type="parTrans" cxnId="{CEA2202C-4C07-406B-B225-C91F2B5AFB24}">
      <dgm:prSet/>
      <dgm:spPr/>
    </dgm:pt>
    <dgm:pt modelId="{519522E2-7A81-4803-A5F7-5DA014A36249}" type="sibTrans" cxnId="{CEA2202C-4C07-406B-B225-C91F2B5AFB24}">
      <dgm:prSet/>
      <dgm:spPr/>
    </dgm:pt>
    <dgm:pt modelId="{D40049FE-F008-40CC-ABA9-F886A5DE6980}" type="pres">
      <dgm:prSet presAssocID="{B9E352C5-A8C0-404A-AACE-2980AE8254A1}" presName="root" presStyleCnt="0">
        <dgm:presLayoutVars>
          <dgm:dir/>
          <dgm:resizeHandles val="exact"/>
        </dgm:presLayoutVars>
      </dgm:prSet>
      <dgm:spPr/>
    </dgm:pt>
    <dgm:pt modelId="{7CE0CCB5-C9C8-41FF-908A-D213218013BC}" type="pres">
      <dgm:prSet presAssocID="{482A7D6C-CD01-4080-9364-E6E1B197FA30}" presName="compNode" presStyleCnt="0"/>
      <dgm:spPr/>
    </dgm:pt>
    <dgm:pt modelId="{B3AD0F35-1698-4601-B3CF-BA53D4F36477}" type="pres">
      <dgm:prSet presAssocID="{482A7D6C-CD01-4080-9364-E6E1B197FA30}" presName="iconRect" presStyleLbl="node1" presStyleIdx="0" presStyleCnt="4" custLinFactNeighborX="99536" custLinFactNeighborY="16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58D000FB-1D39-445C-AE4D-148C37DBBB51}" type="pres">
      <dgm:prSet presAssocID="{482A7D6C-CD01-4080-9364-E6E1B197FA30}" presName="iconSpace" presStyleCnt="0"/>
      <dgm:spPr/>
    </dgm:pt>
    <dgm:pt modelId="{7ACA04D0-B10F-4F3D-8C11-A64ACFAE68C7}" type="pres">
      <dgm:prSet presAssocID="{482A7D6C-CD01-4080-9364-E6E1B197FA30}" presName="parTx" presStyleLbl="revTx" presStyleIdx="0" presStyleCnt="8" custLinFactNeighborX="282">
        <dgm:presLayoutVars>
          <dgm:chMax val="0"/>
          <dgm:chPref val="0"/>
        </dgm:presLayoutVars>
      </dgm:prSet>
      <dgm:spPr/>
    </dgm:pt>
    <dgm:pt modelId="{7B47D497-FE85-4455-B83D-60352696F118}" type="pres">
      <dgm:prSet presAssocID="{482A7D6C-CD01-4080-9364-E6E1B197FA30}" presName="txSpace" presStyleCnt="0"/>
      <dgm:spPr/>
    </dgm:pt>
    <dgm:pt modelId="{AC58BE85-09B4-419A-B59F-A1F41B202097}" type="pres">
      <dgm:prSet presAssocID="{482A7D6C-CD01-4080-9364-E6E1B197FA30}" presName="desTx" presStyleLbl="revTx" presStyleIdx="1" presStyleCnt="8">
        <dgm:presLayoutVars/>
      </dgm:prSet>
      <dgm:spPr/>
    </dgm:pt>
    <dgm:pt modelId="{6C1942D4-EEA6-4ED9-93BE-2C4CA119CF5C}" type="pres">
      <dgm:prSet presAssocID="{2DB7F7B2-1103-44D1-AF43-7CBA8FA680A6}" presName="sibTrans" presStyleCnt="0"/>
      <dgm:spPr/>
    </dgm:pt>
    <dgm:pt modelId="{EC23F454-4FF9-410C-85D7-8F4C5FAE0173}" type="pres">
      <dgm:prSet presAssocID="{54EFBD32-817C-4F81-8C9D-3AD0878B0C14}" presName="compNode" presStyleCnt="0"/>
      <dgm:spPr/>
    </dgm:pt>
    <dgm:pt modelId="{383365BA-0B52-44BC-B8D6-7522F36D26FF}" type="pres">
      <dgm:prSet presAssocID="{54EFBD32-817C-4F81-8C9D-3AD0878B0C14}" presName="iconRect" presStyleLbl="node1" presStyleIdx="1" presStyleCnt="4" custLinFactNeighborX="97904" custLinFactNeighborY="-464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x"/>
        </a:ext>
      </dgm:extLst>
    </dgm:pt>
    <dgm:pt modelId="{0C1F1164-5C79-4C30-A50E-541383003538}" type="pres">
      <dgm:prSet presAssocID="{54EFBD32-817C-4F81-8C9D-3AD0878B0C14}" presName="iconSpace" presStyleCnt="0"/>
      <dgm:spPr/>
    </dgm:pt>
    <dgm:pt modelId="{59717AD8-41BF-40EA-8149-A200B32FF77F}" type="pres">
      <dgm:prSet presAssocID="{54EFBD32-817C-4F81-8C9D-3AD0878B0C14}" presName="parTx" presStyleLbl="revTx" presStyleIdx="2" presStyleCnt="8">
        <dgm:presLayoutVars>
          <dgm:chMax val="0"/>
          <dgm:chPref val="0"/>
        </dgm:presLayoutVars>
      </dgm:prSet>
      <dgm:spPr/>
    </dgm:pt>
    <dgm:pt modelId="{8A724449-BB4D-472D-A78F-F3E0CC5EB3F2}" type="pres">
      <dgm:prSet presAssocID="{54EFBD32-817C-4F81-8C9D-3AD0878B0C14}" presName="txSpace" presStyleCnt="0"/>
      <dgm:spPr/>
    </dgm:pt>
    <dgm:pt modelId="{B9CD9243-8B71-4C18-BABF-EE3A4236A08E}" type="pres">
      <dgm:prSet presAssocID="{54EFBD32-817C-4F81-8C9D-3AD0878B0C14}" presName="desTx" presStyleLbl="revTx" presStyleIdx="3" presStyleCnt="8">
        <dgm:presLayoutVars/>
      </dgm:prSet>
      <dgm:spPr/>
    </dgm:pt>
    <dgm:pt modelId="{A87ED451-1551-4DEA-93E3-907E9B56C29C}" type="pres">
      <dgm:prSet presAssocID="{C4CDD995-C45E-4C57-A4D6-E2E092A380E2}" presName="sibTrans" presStyleCnt="0"/>
      <dgm:spPr/>
    </dgm:pt>
    <dgm:pt modelId="{0A99276A-E7FA-4226-BEC9-E01B27CB7519}" type="pres">
      <dgm:prSet presAssocID="{9889EE4A-D95C-4A97-A4DA-806DAD440B46}" presName="compNode" presStyleCnt="0"/>
      <dgm:spPr/>
    </dgm:pt>
    <dgm:pt modelId="{D3C29D1E-C8B1-4695-8F32-74C9A1777ECD}" type="pres">
      <dgm:prSet presAssocID="{9889EE4A-D95C-4A97-A4DA-806DAD440B46}" presName="iconRect" presStyleLbl="node1" presStyleIdx="2" presStyleCnt="4" custLinFactNeighborX="93350" custLinFactNeighborY="-65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x trolley"/>
        </a:ext>
      </dgm:extLst>
    </dgm:pt>
    <dgm:pt modelId="{25B02541-B9C0-4802-B25D-ED12C7FA3E76}" type="pres">
      <dgm:prSet presAssocID="{9889EE4A-D95C-4A97-A4DA-806DAD440B46}" presName="iconSpace" presStyleCnt="0"/>
      <dgm:spPr/>
    </dgm:pt>
    <dgm:pt modelId="{02FF4F53-8B0D-4641-8654-BFA003667E22}" type="pres">
      <dgm:prSet presAssocID="{9889EE4A-D95C-4A97-A4DA-806DAD440B46}" presName="parTx" presStyleLbl="revTx" presStyleIdx="4" presStyleCnt="8">
        <dgm:presLayoutVars>
          <dgm:chMax val="0"/>
          <dgm:chPref val="0"/>
        </dgm:presLayoutVars>
      </dgm:prSet>
      <dgm:spPr/>
    </dgm:pt>
    <dgm:pt modelId="{9DAC26C5-5FC8-4662-8D1A-2E5D3CF67ADF}" type="pres">
      <dgm:prSet presAssocID="{9889EE4A-D95C-4A97-A4DA-806DAD440B46}" presName="txSpace" presStyleCnt="0"/>
      <dgm:spPr/>
    </dgm:pt>
    <dgm:pt modelId="{81DF642D-0245-4B19-AF27-EA9756179A76}" type="pres">
      <dgm:prSet presAssocID="{9889EE4A-D95C-4A97-A4DA-806DAD440B46}" presName="desTx" presStyleLbl="revTx" presStyleIdx="5" presStyleCnt="8">
        <dgm:presLayoutVars/>
      </dgm:prSet>
      <dgm:spPr/>
    </dgm:pt>
    <dgm:pt modelId="{2899E5B8-112F-4583-89C1-20F87559C3F2}" type="pres">
      <dgm:prSet presAssocID="{B459F41C-B7C0-479D-BEB8-0BE3802DA50C}" presName="sibTrans" presStyleCnt="0"/>
      <dgm:spPr/>
    </dgm:pt>
    <dgm:pt modelId="{4F649EE2-B847-40F3-861A-4BB9B5C3658C}" type="pres">
      <dgm:prSet presAssocID="{A109EA80-B876-4C68-9905-0F220166CCC9}" presName="compNode" presStyleCnt="0"/>
      <dgm:spPr/>
    </dgm:pt>
    <dgm:pt modelId="{48AE46E1-CA0D-4725-8DED-128547EE9736}" type="pres">
      <dgm:prSet presAssocID="{A109EA80-B876-4C68-9905-0F220166CCC9}" presName="iconRect" presStyleLbl="node1" presStyleIdx="3" presStyleCnt="4" custLinFactX="977" custLinFactNeighborX="100000" custLinFactNeighborY="-460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12680DEA-4B4F-4934-B641-5E84FB5261D6}" type="pres">
      <dgm:prSet presAssocID="{A109EA80-B876-4C68-9905-0F220166CCC9}" presName="iconSpace" presStyleCnt="0"/>
      <dgm:spPr/>
    </dgm:pt>
    <dgm:pt modelId="{97BAD0AD-0972-4FC9-B62E-329138DA0671}" type="pres">
      <dgm:prSet presAssocID="{A109EA80-B876-4C68-9905-0F220166CCC9}" presName="parTx" presStyleLbl="revTx" presStyleIdx="6" presStyleCnt="8">
        <dgm:presLayoutVars>
          <dgm:chMax val="0"/>
          <dgm:chPref val="0"/>
        </dgm:presLayoutVars>
      </dgm:prSet>
      <dgm:spPr/>
    </dgm:pt>
    <dgm:pt modelId="{55957B26-EB91-426A-9C37-82C7DDC1CF33}" type="pres">
      <dgm:prSet presAssocID="{A109EA80-B876-4C68-9905-0F220166CCC9}" presName="txSpace" presStyleCnt="0"/>
      <dgm:spPr/>
    </dgm:pt>
    <dgm:pt modelId="{FD17BFEF-DAC9-4DD9-8A83-87F2DDD6E5AD}" type="pres">
      <dgm:prSet presAssocID="{A109EA80-B876-4C68-9905-0F220166CCC9}" presName="desTx" presStyleLbl="revTx" presStyleIdx="7" presStyleCnt="8">
        <dgm:presLayoutVars/>
      </dgm:prSet>
      <dgm:spPr/>
    </dgm:pt>
  </dgm:ptLst>
  <dgm:cxnLst>
    <dgm:cxn modelId="{C9606802-900D-4E8C-B7F3-9B7A52E5EA7E}" type="presOf" srcId="{A109EA80-B876-4C68-9905-0F220166CCC9}" destId="{97BAD0AD-0972-4FC9-B62E-329138DA0671}" srcOrd="0" destOrd="0" presId="urn:microsoft.com/office/officeart/2018/2/layout/IconLabelDescriptionList"/>
    <dgm:cxn modelId="{7D612A2A-75D1-4D48-9930-5416C356D328}" type="presOf" srcId="{B9E352C5-A8C0-404A-AACE-2980AE8254A1}" destId="{D40049FE-F008-40CC-ABA9-F886A5DE6980}" srcOrd="0" destOrd="0" presId="urn:microsoft.com/office/officeart/2018/2/layout/IconLabelDescriptionList"/>
    <dgm:cxn modelId="{CEA2202C-4C07-406B-B225-C91F2B5AFB24}" srcId="{54EFBD32-817C-4F81-8C9D-3AD0878B0C14}" destId="{7A4D21FF-434A-4271-9002-0F0C88B0BABA}" srcOrd="0" destOrd="0" parTransId="{0794B30B-0B0E-46F4-AFFF-B44AE93131BD}" sibTransId="{519522E2-7A81-4803-A5F7-5DA014A36249}"/>
    <dgm:cxn modelId="{072E5131-9B2C-4F0D-BE1A-A030048F3C4B}" type="presOf" srcId="{54EFBD32-817C-4F81-8C9D-3AD0878B0C14}" destId="{59717AD8-41BF-40EA-8149-A200B32FF77F}" srcOrd="0" destOrd="0" presId="urn:microsoft.com/office/officeart/2018/2/layout/IconLabelDescriptionList"/>
    <dgm:cxn modelId="{34C8AE31-3AF3-4EDB-B4E3-3C0FC0876A66}" srcId="{B9E352C5-A8C0-404A-AACE-2980AE8254A1}" destId="{482A7D6C-CD01-4080-9364-E6E1B197FA30}" srcOrd="0" destOrd="0" parTransId="{A3CA8291-3C84-48EF-9EC3-6B3616682BE0}" sibTransId="{2DB7F7B2-1103-44D1-AF43-7CBA8FA680A6}"/>
    <dgm:cxn modelId="{92117E34-021D-425B-AFAC-85620328680E}" type="presOf" srcId="{7A4D21FF-434A-4271-9002-0F0C88B0BABA}" destId="{B9CD9243-8B71-4C18-BABF-EE3A4236A08E}" srcOrd="0" destOrd="0" presId="urn:microsoft.com/office/officeart/2018/2/layout/IconLabelDescriptionList"/>
    <dgm:cxn modelId="{D4D64F45-8E74-4088-89C4-E1958D6056EB}" srcId="{B9E352C5-A8C0-404A-AACE-2980AE8254A1}" destId="{9889EE4A-D95C-4A97-A4DA-806DAD440B46}" srcOrd="2" destOrd="0" parTransId="{19491707-3FE9-446E-87A6-C68D49B6C7A3}" sibTransId="{B459F41C-B7C0-479D-BEB8-0BE3802DA50C}"/>
    <dgm:cxn modelId="{D2BFB055-B68F-4EE2-AD94-A6826B6CB1EA}" srcId="{B9E352C5-A8C0-404A-AACE-2980AE8254A1}" destId="{A109EA80-B876-4C68-9905-0F220166CCC9}" srcOrd="3" destOrd="0" parTransId="{1C121CD5-D4B2-4AB1-AE55-03C9F29B0EA0}" sibTransId="{0537CDDC-7D14-482C-A600-24E16FA082B9}"/>
    <dgm:cxn modelId="{FDB5C459-787A-4DD5-B99F-0447BFB0444C}" type="presOf" srcId="{9889EE4A-D95C-4A97-A4DA-806DAD440B46}" destId="{02FF4F53-8B0D-4641-8654-BFA003667E22}" srcOrd="0" destOrd="0" presId="urn:microsoft.com/office/officeart/2018/2/layout/IconLabelDescriptionList"/>
    <dgm:cxn modelId="{289FBB72-5585-4FE4-AB42-28C209CF80E9}" type="presOf" srcId="{482A7D6C-CD01-4080-9364-E6E1B197FA30}" destId="{7ACA04D0-B10F-4F3D-8C11-A64ACFAE68C7}" srcOrd="0" destOrd="0" presId="urn:microsoft.com/office/officeart/2018/2/layout/IconLabelDescriptionList"/>
    <dgm:cxn modelId="{34A3D1B9-0294-438D-B03A-5B931100A7C9}" srcId="{B9E352C5-A8C0-404A-AACE-2980AE8254A1}" destId="{54EFBD32-817C-4F81-8C9D-3AD0878B0C14}" srcOrd="1" destOrd="0" parTransId="{40F1B6ED-D400-4397-BCA9-DEB13D4AC7B5}" sibTransId="{C4CDD995-C45E-4C57-A4D6-E2E092A380E2}"/>
    <dgm:cxn modelId="{AAA61971-BBAE-476E-8482-FF886391E9AD}" type="presParOf" srcId="{D40049FE-F008-40CC-ABA9-F886A5DE6980}" destId="{7CE0CCB5-C9C8-41FF-908A-D213218013BC}" srcOrd="0" destOrd="0" presId="urn:microsoft.com/office/officeart/2018/2/layout/IconLabelDescriptionList"/>
    <dgm:cxn modelId="{F8B996F2-07A9-4836-B329-A7DC38265450}" type="presParOf" srcId="{7CE0CCB5-C9C8-41FF-908A-D213218013BC}" destId="{B3AD0F35-1698-4601-B3CF-BA53D4F36477}" srcOrd="0" destOrd="0" presId="urn:microsoft.com/office/officeart/2018/2/layout/IconLabelDescriptionList"/>
    <dgm:cxn modelId="{B0F089DB-21EB-422C-AE76-76080D3D54F9}" type="presParOf" srcId="{7CE0CCB5-C9C8-41FF-908A-D213218013BC}" destId="{58D000FB-1D39-445C-AE4D-148C37DBBB51}" srcOrd="1" destOrd="0" presId="urn:microsoft.com/office/officeart/2018/2/layout/IconLabelDescriptionList"/>
    <dgm:cxn modelId="{1F4E4614-B9FD-4B34-A0C2-003BFD4A75E2}" type="presParOf" srcId="{7CE0CCB5-C9C8-41FF-908A-D213218013BC}" destId="{7ACA04D0-B10F-4F3D-8C11-A64ACFAE68C7}" srcOrd="2" destOrd="0" presId="urn:microsoft.com/office/officeart/2018/2/layout/IconLabelDescriptionList"/>
    <dgm:cxn modelId="{EE2C8D78-09AC-4EDC-BEA6-B54DF823EA6A}" type="presParOf" srcId="{7CE0CCB5-C9C8-41FF-908A-D213218013BC}" destId="{7B47D497-FE85-4455-B83D-60352696F118}" srcOrd="3" destOrd="0" presId="urn:microsoft.com/office/officeart/2018/2/layout/IconLabelDescriptionList"/>
    <dgm:cxn modelId="{D4743F9A-F724-4E6F-92DB-B71E4E79372E}" type="presParOf" srcId="{7CE0CCB5-C9C8-41FF-908A-D213218013BC}" destId="{AC58BE85-09B4-419A-B59F-A1F41B202097}" srcOrd="4" destOrd="0" presId="urn:microsoft.com/office/officeart/2018/2/layout/IconLabelDescriptionList"/>
    <dgm:cxn modelId="{8033D0A4-CC02-41E3-ADDA-AACD718C2CE3}" type="presParOf" srcId="{D40049FE-F008-40CC-ABA9-F886A5DE6980}" destId="{6C1942D4-EEA6-4ED9-93BE-2C4CA119CF5C}" srcOrd="1" destOrd="0" presId="urn:microsoft.com/office/officeart/2018/2/layout/IconLabelDescriptionList"/>
    <dgm:cxn modelId="{32297A4D-D514-42AC-BE26-391E1ED92518}" type="presParOf" srcId="{D40049FE-F008-40CC-ABA9-F886A5DE6980}" destId="{EC23F454-4FF9-410C-85D7-8F4C5FAE0173}" srcOrd="2" destOrd="0" presId="urn:microsoft.com/office/officeart/2018/2/layout/IconLabelDescriptionList"/>
    <dgm:cxn modelId="{34BE197E-2E03-420E-BBC1-3B9D7F314E68}" type="presParOf" srcId="{EC23F454-4FF9-410C-85D7-8F4C5FAE0173}" destId="{383365BA-0B52-44BC-B8D6-7522F36D26FF}" srcOrd="0" destOrd="0" presId="urn:microsoft.com/office/officeart/2018/2/layout/IconLabelDescriptionList"/>
    <dgm:cxn modelId="{F486B07F-4CE1-4EF2-9121-D926886F8102}" type="presParOf" srcId="{EC23F454-4FF9-410C-85D7-8F4C5FAE0173}" destId="{0C1F1164-5C79-4C30-A50E-541383003538}" srcOrd="1" destOrd="0" presId="urn:microsoft.com/office/officeart/2018/2/layout/IconLabelDescriptionList"/>
    <dgm:cxn modelId="{51D266CA-734A-41A9-8FC1-36080020FAB6}" type="presParOf" srcId="{EC23F454-4FF9-410C-85D7-8F4C5FAE0173}" destId="{59717AD8-41BF-40EA-8149-A200B32FF77F}" srcOrd="2" destOrd="0" presId="urn:microsoft.com/office/officeart/2018/2/layout/IconLabelDescriptionList"/>
    <dgm:cxn modelId="{F07D03C0-E1D1-4554-82AE-EF9521DB70EC}" type="presParOf" srcId="{EC23F454-4FF9-410C-85D7-8F4C5FAE0173}" destId="{8A724449-BB4D-472D-A78F-F3E0CC5EB3F2}" srcOrd="3" destOrd="0" presId="urn:microsoft.com/office/officeart/2018/2/layout/IconLabelDescriptionList"/>
    <dgm:cxn modelId="{7D398DD7-3AC4-4AA5-94DD-6C24A1A56DD6}" type="presParOf" srcId="{EC23F454-4FF9-410C-85D7-8F4C5FAE0173}" destId="{B9CD9243-8B71-4C18-BABF-EE3A4236A08E}" srcOrd="4" destOrd="0" presId="urn:microsoft.com/office/officeart/2018/2/layout/IconLabelDescriptionList"/>
    <dgm:cxn modelId="{3BCAB6E9-6730-4BD7-AFCD-ADB4826BB378}" type="presParOf" srcId="{D40049FE-F008-40CC-ABA9-F886A5DE6980}" destId="{A87ED451-1551-4DEA-93E3-907E9B56C29C}" srcOrd="3" destOrd="0" presId="urn:microsoft.com/office/officeart/2018/2/layout/IconLabelDescriptionList"/>
    <dgm:cxn modelId="{C85C5730-E302-423A-B0D0-214EB7F63884}" type="presParOf" srcId="{D40049FE-F008-40CC-ABA9-F886A5DE6980}" destId="{0A99276A-E7FA-4226-BEC9-E01B27CB7519}" srcOrd="4" destOrd="0" presId="urn:microsoft.com/office/officeart/2018/2/layout/IconLabelDescriptionList"/>
    <dgm:cxn modelId="{2C7F2F56-B58B-4044-9C04-159072026FDC}" type="presParOf" srcId="{0A99276A-E7FA-4226-BEC9-E01B27CB7519}" destId="{D3C29D1E-C8B1-4695-8F32-74C9A1777ECD}" srcOrd="0" destOrd="0" presId="urn:microsoft.com/office/officeart/2018/2/layout/IconLabelDescriptionList"/>
    <dgm:cxn modelId="{C1B005A0-A6FB-4A2D-A918-1A58DF66BCE0}" type="presParOf" srcId="{0A99276A-E7FA-4226-BEC9-E01B27CB7519}" destId="{25B02541-B9C0-4802-B25D-ED12C7FA3E76}" srcOrd="1" destOrd="0" presId="urn:microsoft.com/office/officeart/2018/2/layout/IconLabelDescriptionList"/>
    <dgm:cxn modelId="{950B65FC-F6B3-48FA-AA90-7E13C6061F04}" type="presParOf" srcId="{0A99276A-E7FA-4226-BEC9-E01B27CB7519}" destId="{02FF4F53-8B0D-4641-8654-BFA003667E22}" srcOrd="2" destOrd="0" presId="urn:microsoft.com/office/officeart/2018/2/layout/IconLabelDescriptionList"/>
    <dgm:cxn modelId="{F1A2E322-DE1F-42B4-82AD-0BF91E2E7975}" type="presParOf" srcId="{0A99276A-E7FA-4226-BEC9-E01B27CB7519}" destId="{9DAC26C5-5FC8-4662-8D1A-2E5D3CF67ADF}" srcOrd="3" destOrd="0" presId="urn:microsoft.com/office/officeart/2018/2/layout/IconLabelDescriptionList"/>
    <dgm:cxn modelId="{F435E1A4-FFA5-4E92-A78B-C4D192F51297}" type="presParOf" srcId="{0A99276A-E7FA-4226-BEC9-E01B27CB7519}" destId="{81DF642D-0245-4B19-AF27-EA9756179A76}" srcOrd="4" destOrd="0" presId="urn:microsoft.com/office/officeart/2018/2/layout/IconLabelDescriptionList"/>
    <dgm:cxn modelId="{F0EC20D1-A0B8-4C67-B8A4-78FEFEC1139D}" type="presParOf" srcId="{D40049FE-F008-40CC-ABA9-F886A5DE6980}" destId="{2899E5B8-112F-4583-89C1-20F87559C3F2}" srcOrd="5" destOrd="0" presId="urn:microsoft.com/office/officeart/2018/2/layout/IconLabelDescriptionList"/>
    <dgm:cxn modelId="{BF327FBC-4825-44B0-9AE3-970530C93BEC}" type="presParOf" srcId="{D40049FE-F008-40CC-ABA9-F886A5DE6980}" destId="{4F649EE2-B847-40F3-861A-4BB9B5C3658C}" srcOrd="6" destOrd="0" presId="urn:microsoft.com/office/officeart/2018/2/layout/IconLabelDescriptionList"/>
    <dgm:cxn modelId="{F4FDEE77-9772-4B48-B221-9421B1326F3C}" type="presParOf" srcId="{4F649EE2-B847-40F3-861A-4BB9B5C3658C}" destId="{48AE46E1-CA0D-4725-8DED-128547EE9736}" srcOrd="0" destOrd="0" presId="urn:microsoft.com/office/officeart/2018/2/layout/IconLabelDescriptionList"/>
    <dgm:cxn modelId="{6BBC5B64-268D-4656-A3FC-FF25C4CFB455}" type="presParOf" srcId="{4F649EE2-B847-40F3-861A-4BB9B5C3658C}" destId="{12680DEA-4B4F-4934-B641-5E84FB5261D6}" srcOrd="1" destOrd="0" presId="urn:microsoft.com/office/officeart/2018/2/layout/IconLabelDescriptionList"/>
    <dgm:cxn modelId="{EF46A449-EF63-41A4-A3FC-F048F75468DC}" type="presParOf" srcId="{4F649EE2-B847-40F3-861A-4BB9B5C3658C}" destId="{97BAD0AD-0972-4FC9-B62E-329138DA0671}" srcOrd="2" destOrd="0" presId="urn:microsoft.com/office/officeart/2018/2/layout/IconLabelDescriptionList"/>
    <dgm:cxn modelId="{DCF0BA0F-B988-4BD2-9BDD-28D96735A5E3}" type="presParOf" srcId="{4F649EE2-B847-40F3-861A-4BB9B5C3658C}" destId="{55957B26-EB91-426A-9C37-82C7DDC1CF33}" srcOrd="3" destOrd="0" presId="urn:microsoft.com/office/officeart/2018/2/layout/IconLabelDescriptionList"/>
    <dgm:cxn modelId="{22557E26-9232-4BB7-8582-56A2D368016A}" type="presParOf" srcId="{4F649EE2-B847-40F3-861A-4BB9B5C3658C}" destId="{FD17BFEF-DAC9-4DD9-8A83-87F2DDD6E5AD}" srcOrd="4" destOrd="0" presId="urn:microsoft.com/office/officeart/2018/2/layout/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6A5C23-0C2A-4CAE-9E2B-2FA1808F8C3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73B234D-C56C-48E8-B9F8-6F09CF6A4A36}">
      <dgm:prSet custT="1"/>
      <dgm:spPr/>
      <dgm:t>
        <a:bodyPr/>
        <a:lstStyle/>
        <a:p>
          <a:pPr>
            <a:lnSpc>
              <a:spcPct val="100000"/>
            </a:lnSpc>
          </a:pPr>
          <a:r>
            <a:rPr lang="en-US" sz="1200" b="1" u="sng">
              <a:solidFill>
                <a:schemeClr val="accent1">
                  <a:lumMod val="75000"/>
                </a:schemeClr>
              </a:solidFill>
              <a:latin typeface="Cambria Math"/>
              <a:ea typeface="Cambria Math"/>
            </a:rPr>
            <a:t>Dynamic Delivery Pricing</a:t>
          </a:r>
          <a:br>
            <a:rPr lang="en-US" sz="1200" b="1">
              <a:solidFill>
                <a:schemeClr val="accent1">
                  <a:lumMod val="75000"/>
                </a:schemeClr>
              </a:solidFill>
              <a:latin typeface="Cambria Math"/>
              <a:ea typeface="Cambria Math"/>
            </a:rPr>
          </a:br>
          <a:r>
            <a:rPr lang="en-US" sz="1200">
              <a:solidFill>
                <a:schemeClr val="accent1">
                  <a:lumMod val="75000"/>
                </a:schemeClr>
              </a:solidFill>
              <a:latin typeface="Cambria Math"/>
              <a:ea typeface="Cambria Math"/>
            </a:rPr>
            <a:t> Analyze the feasibility of dynamic pricing based on time of day or week, using time-stamped order data and machine learning to predict demand and set </a:t>
          </a:r>
          <a:r>
            <a:rPr lang="en-US" sz="1200" b="0">
              <a:solidFill>
                <a:schemeClr val="accent1">
                  <a:lumMod val="75000"/>
                </a:schemeClr>
              </a:solidFill>
              <a:latin typeface="Cambria Math"/>
              <a:ea typeface="Cambria Math"/>
            </a:rPr>
            <a:t>prices</a:t>
          </a:r>
        </a:p>
      </dgm:t>
    </dgm:pt>
    <dgm:pt modelId="{BF729C94-86F2-457C-8BC8-5CA6B40B2791}" type="parTrans" cxnId="{042EE1B0-38EA-416A-8E7C-09FABC407A91}">
      <dgm:prSet/>
      <dgm:spPr/>
      <dgm:t>
        <a:bodyPr/>
        <a:lstStyle/>
        <a:p>
          <a:endParaRPr lang="en-US"/>
        </a:p>
      </dgm:t>
    </dgm:pt>
    <dgm:pt modelId="{AF634295-D157-4056-8A57-D92FBD3A08E5}" type="sibTrans" cxnId="{042EE1B0-38EA-416A-8E7C-09FABC407A91}">
      <dgm:prSet/>
      <dgm:spPr/>
      <dgm:t>
        <a:bodyPr/>
        <a:lstStyle/>
        <a:p>
          <a:pPr>
            <a:lnSpc>
              <a:spcPct val="100000"/>
            </a:lnSpc>
          </a:pPr>
          <a:endParaRPr lang="en-US"/>
        </a:p>
      </dgm:t>
    </dgm:pt>
    <dgm:pt modelId="{380F66AF-2B8A-438B-9683-1469C073A8D1}">
      <dgm:prSet custT="1"/>
      <dgm:spPr/>
      <dgm:t>
        <a:bodyPr/>
        <a:lstStyle/>
        <a:p>
          <a:pPr>
            <a:lnSpc>
              <a:spcPct val="100000"/>
            </a:lnSpc>
          </a:pPr>
          <a:r>
            <a:rPr lang="en-US" sz="1200" b="1" u="sng">
              <a:solidFill>
                <a:schemeClr val="accent1">
                  <a:lumMod val="75000"/>
                </a:schemeClr>
              </a:solidFill>
              <a:latin typeface="Cambria Math"/>
              <a:ea typeface="Cambria Math"/>
            </a:rPr>
            <a:t>Customer Segmentation and Personalization</a:t>
          </a:r>
          <a:br>
            <a:rPr lang="en-US" sz="1200" b="1">
              <a:solidFill>
                <a:schemeClr val="accent1">
                  <a:lumMod val="75000"/>
                </a:schemeClr>
              </a:solidFill>
              <a:latin typeface="Cambria Math"/>
              <a:ea typeface="Cambria Math"/>
            </a:rPr>
          </a:br>
          <a:r>
            <a:rPr lang="en-US" sz="1200">
              <a:solidFill>
                <a:schemeClr val="accent1">
                  <a:lumMod val="75000"/>
                </a:schemeClr>
              </a:solidFill>
              <a:latin typeface="Cambria Math"/>
              <a:ea typeface="Cambria Math"/>
            </a:rPr>
            <a:t> Enhance customer segmentation using machine learning for personalized marketing, leveraging web browsing behavior and social media data</a:t>
          </a:r>
        </a:p>
      </dgm:t>
    </dgm:pt>
    <dgm:pt modelId="{4BEFE659-A77C-4CCA-B2C3-26FA89FC2686}" type="parTrans" cxnId="{0FD8AC01-CA05-49BD-A9E4-0D5EF6E1A036}">
      <dgm:prSet/>
      <dgm:spPr/>
      <dgm:t>
        <a:bodyPr/>
        <a:lstStyle/>
        <a:p>
          <a:endParaRPr lang="en-US"/>
        </a:p>
      </dgm:t>
    </dgm:pt>
    <dgm:pt modelId="{E8063D20-DE63-47B2-AA34-39859E2634B3}" type="sibTrans" cxnId="{0FD8AC01-CA05-49BD-A9E4-0D5EF6E1A036}">
      <dgm:prSet/>
      <dgm:spPr/>
      <dgm:t>
        <a:bodyPr/>
        <a:lstStyle/>
        <a:p>
          <a:pPr>
            <a:lnSpc>
              <a:spcPct val="100000"/>
            </a:lnSpc>
          </a:pPr>
          <a:endParaRPr lang="en-US"/>
        </a:p>
      </dgm:t>
    </dgm:pt>
    <dgm:pt modelId="{DF0038D9-A2A0-4C79-8D83-74C95F2FC65B}">
      <dgm:prSet custT="1"/>
      <dgm:spPr/>
      <dgm:t>
        <a:bodyPr/>
        <a:lstStyle/>
        <a:p>
          <a:pPr>
            <a:lnSpc>
              <a:spcPct val="100000"/>
            </a:lnSpc>
          </a:pPr>
          <a:r>
            <a:rPr lang="en-US" sz="1200" b="1" u="sng">
              <a:solidFill>
                <a:schemeClr val="accent1">
                  <a:lumMod val="75000"/>
                </a:schemeClr>
              </a:solidFill>
              <a:latin typeface="Cambria Math"/>
              <a:ea typeface="Cambria Math"/>
            </a:rPr>
            <a:t>Scalable Data Analysis Syste</a:t>
          </a:r>
          <a:r>
            <a:rPr lang="en-US" sz="1200" b="1">
              <a:solidFill>
                <a:schemeClr val="accent1">
                  <a:lumMod val="75000"/>
                </a:schemeClr>
              </a:solidFill>
              <a:latin typeface="Cambria Math"/>
              <a:ea typeface="Cambria Math"/>
            </a:rPr>
            <a:t>m</a:t>
          </a:r>
          <a:r>
            <a:rPr lang="en-US" sz="1200">
              <a:solidFill>
                <a:schemeClr val="accent1">
                  <a:lumMod val="75000"/>
                </a:schemeClr>
              </a:solidFill>
              <a:latin typeface="Cambria Math"/>
              <a:ea typeface="Cambria Math"/>
            </a:rPr>
            <a:t> Upgrade to a real-time analysis system integrating with a streaming data platform and real-time processing frameworks for immediate operational insights</a:t>
          </a:r>
        </a:p>
      </dgm:t>
    </dgm:pt>
    <dgm:pt modelId="{B069A0DB-89E9-423F-BC6E-A789BBF203C6}" type="parTrans" cxnId="{06F8E266-510B-4E1D-8AC8-54C6A08102D1}">
      <dgm:prSet/>
      <dgm:spPr/>
      <dgm:t>
        <a:bodyPr/>
        <a:lstStyle/>
        <a:p>
          <a:endParaRPr lang="en-US"/>
        </a:p>
      </dgm:t>
    </dgm:pt>
    <dgm:pt modelId="{1C0775E4-2DBD-4E9F-941E-4186FABC2573}" type="sibTrans" cxnId="{06F8E266-510B-4E1D-8AC8-54C6A08102D1}">
      <dgm:prSet/>
      <dgm:spPr/>
      <dgm:t>
        <a:bodyPr/>
        <a:lstStyle/>
        <a:p>
          <a:pPr>
            <a:lnSpc>
              <a:spcPct val="100000"/>
            </a:lnSpc>
          </a:pPr>
          <a:endParaRPr lang="en-US"/>
        </a:p>
      </dgm:t>
    </dgm:pt>
    <dgm:pt modelId="{C8662261-9333-46EF-A457-3FA2EE8B1F7A}">
      <dgm:prSet custT="1"/>
      <dgm:spPr/>
      <dgm:t>
        <a:bodyPr/>
        <a:lstStyle/>
        <a:p>
          <a:pPr>
            <a:lnSpc>
              <a:spcPct val="100000"/>
            </a:lnSpc>
          </a:pPr>
          <a:r>
            <a:rPr lang="en-US" sz="1200" b="1" u="sng">
              <a:solidFill>
                <a:schemeClr val="accent1">
                  <a:lumMod val="75000"/>
                </a:schemeClr>
              </a:solidFill>
              <a:latin typeface="Cambria Math"/>
              <a:ea typeface="Cambria Math"/>
            </a:rPr>
            <a:t>Predictive Analytics for Inventory Management</a:t>
          </a:r>
          <a:br>
            <a:rPr lang="en-US" sz="1200" b="1">
              <a:solidFill>
                <a:schemeClr val="accent1">
                  <a:lumMod val="75000"/>
                </a:schemeClr>
              </a:solidFill>
              <a:latin typeface="Cambria Math"/>
              <a:ea typeface="Cambria Math"/>
            </a:rPr>
          </a:br>
          <a:r>
            <a:rPr lang="en-US" sz="1200">
              <a:solidFill>
                <a:schemeClr val="accent1">
                  <a:lumMod val="75000"/>
                </a:schemeClr>
              </a:solidFill>
              <a:latin typeface="Cambria Math"/>
              <a:ea typeface="Cambria Math"/>
            </a:rPr>
            <a:t>Apply time series forecasting models to optimize inventory levels based on historical sales data and market trends</a:t>
          </a:r>
        </a:p>
      </dgm:t>
    </dgm:pt>
    <dgm:pt modelId="{904EA946-8F38-41F5-92F5-7DCA70E76D9F}" type="parTrans" cxnId="{6D0C2AF8-C1B4-452E-B859-D37010803B59}">
      <dgm:prSet/>
      <dgm:spPr/>
      <dgm:t>
        <a:bodyPr/>
        <a:lstStyle/>
        <a:p>
          <a:endParaRPr lang="en-US"/>
        </a:p>
      </dgm:t>
    </dgm:pt>
    <dgm:pt modelId="{CF348592-D853-4BC9-9943-B557BC8C148B}" type="sibTrans" cxnId="{6D0C2AF8-C1B4-452E-B859-D37010803B59}">
      <dgm:prSet/>
      <dgm:spPr/>
      <dgm:t>
        <a:bodyPr/>
        <a:lstStyle/>
        <a:p>
          <a:pPr>
            <a:lnSpc>
              <a:spcPct val="100000"/>
            </a:lnSpc>
          </a:pPr>
          <a:endParaRPr lang="en-US"/>
        </a:p>
      </dgm:t>
    </dgm:pt>
    <dgm:pt modelId="{0713FBFB-3688-4806-82F5-ECD9F7B2D03A}">
      <dgm:prSet custT="1"/>
      <dgm:spPr/>
      <dgm:t>
        <a:bodyPr/>
        <a:lstStyle/>
        <a:p>
          <a:pPr>
            <a:lnSpc>
              <a:spcPct val="100000"/>
            </a:lnSpc>
          </a:pPr>
          <a:r>
            <a:rPr lang="en-US" sz="1200" b="1" u="sng">
              <a:solidFill>
                <a:schemeClr val="accent1">
                  <a:lumMod val="75000"/>
                </a:schemeClr>
              </a:solidFill>
              <a:latin typeface="Cambria Math"/>
              <a:ea typeface="Cambria Math"/>
            </a:rPr>
            <a:t>Optimization of Vendor and Driver Allocation</a:t>
          </a:r>
          <a:br>
            <a:rPr lang="en-US" sz="1200" b="1">
              <a:solidFill>
                <a:schemeClr val="accent1">
                  <a:lumMod val="75000"/>
                </a:schemeClr>
              </a:solidFill>
              <a:latin typeface="Cambria Math"/>
              <a:ea typeface="Cambria Math"/>
            </a:rPr>
          </a:br>
          <a:r>
            <a:rPr lang="en-US" sz="1200">
              <a:solidFill>
                <a:schemeClr val="accent1">
                  <a:lumMod val="75000"/>
                </a:schemeClr>
              </a:solidFill>
              <a:latin typeface="Cambria Math"/>
              <a:ea typeface="Cambria Math"/>
            </a:rPr>
            <a:t>Use advanced optimization algorithms considering cost, delivery time, and customer satisfaction for efficient resource allocation</a:t>
          </a:r>
        </a:p>
      </dgm:t>
    </dgm:pt>
    <dgm:pt modelId="{A8CE090F-C4C4-4618-8708-CB5F4DB44B77}" type="parTrans" cxnId="{D008A4D2-1508-489F-ABC3-1C31D336AEA9}">
      <dgm:prSet/>
      <dgm:spPr/>
      <dgm:t>
        <a:bodyPr/>
        <a:lstStyle/>
        <a:p>
          <a:endParaRPr lang="en-US"/>
        </a:p>
      </dgm:t>
    </dgm:pt>
    <dgm:pt modelId="{B61D649F-B780-4472-A84A-61C109D29F9B}" type="sibTrans" cxnId="{D008A4D2-1508-489F-ABC3-1C31D336AEA9}">
      <dgm:prSet/>
      <dgm:spPr/>
      <dgm:t>
        <a:bodyPr/>
        <a:lstStyle/>
        <a:p>
          <a:endParaRPr lang="en-US"/>
        </a:p>
      </dgm:t>
    </dgm:pt>
    <dgm:pt modelId="{6C26872A-15E2-4968-97FE-FB9CCBC68ABB}">
      <dgm:prSet phldr="0"/>
      <dgm:spPr/>
      <dgm:t>
        <a:bodyPr/>
        <a:lstStyle/>
        <a:p>
          <a:pPr>
            <a:lnSpc>
              <a:spcPct val="100000"/>
            </a:lnSpc>
          </a:pPr>
          <a:r>
            <a:rPr lang="en-US" sz="1200" b="1" u="sng">
              <a:solidFill>
                <a:schemeClr val="accent1">
                  <a:lumMod val="75000"/>
                </a:schemeClr>
              </a:solidFill>
              <a:latin typeface="Cambria Math"/>
              <a:ea typeface="Cambria Math"/>
            </a:rPr>
            <a:t>Dynamic Rating System for Vendors and Drivers</a:t>
          </a:r>
          <a:br>
            <a:rPr lang="en-US" sz="1200" b="1" u="sng">
              <a:solidFill>
                <a:schemeClr val="accent1">
                  <a:lumMod val="75000"/>
                </a:schemeClr>
              </a:solidFill>
              <a:latin typeface="Cambria Math"/>
              <a:ea typeface="Cambria Math"/>
            </a:rPr>
          </a:br>
          <a:r>
            <a:rPr lang="en-US" sz="1200">
              <a:solidFill>
                <a:schemeClr val="accent1">
                  <a:lumMod val="75000"/>
                </a:schemeClr>
              </a:solidFill>
              <a:latin typeface="Cambria Math"/>
              <a:ea typeface="Cambria Math"/>
            </a:rPr>
            <a:t> Implement a system evaluating performance with customer feedback and order accuracy data, employing sentiment analysis and statistical methods</a:t>
          </a:r>
          <a:endParaRPr lang="en-US">
            <a:solidFill>
              <a:schemeClr val="accent1">
                <a:lumMod val="75000"/>
              </a:schemeClr>
            </a:solidFill>
            <a:latin typeface="Cambria Math"/>
            <a:ea typeface="Cambria Math"/>
          </a:endParaRPr>
        </a:p>
      </dgm:t>
    </dgm:pt>
    <dgm:pt modelId="{E449BFF9-CED4-4466-8FE8-4C65686F6BDE}" type="parTrans" cxnId="{D0EF4859-51BB-4881-B52E-FC6A67564251}">
      <dgm:prSet/>
      <dgm:spPr/>
      <dgm:t>
        <a:bodyPr/>
        <a:lstStyle/>
        <a:p>
          <a:endParaRPr lang="en-US"/>
        </a:p>
      </dgm:t>
    </dgm:pt>
    <dgm:pt modelId="{75EF14CB-8200-42E5-93C8-297BB1CB059A}" type="sibTrans" cxnId="{D0EF4859-51BB-4881-B52E-FC6A67564251}">
      <dgm:prSet/>
      <dgm:spPr/>
      <dgm:t>
        <a:bodyPr/>
        <a:lstStyle/>
        <a:p>
          <a:pPr>
            <a:lnSpc>
              <a:spcPct val="100000"/>
            </a:lnSpc>
          </a:pPr>
          <a:endParaRPr lang="en-US"/>
        </a:p>
      </dgm:t>
    </dgm:pt>
    <dgm:pt modelId="{B8850866-78A8-4E89-9971-B4004F281705}" type="pres">
      <dgm:prSet presAssocID="{446A5C23-0C2A-4CAE-9E2B-2FA1808F8C30}" presName="root" presStyleCnt="0">
        <dgm:presLayoutVars>
          <dgm:dir/>
          <dgm:resizeHandles val="exact"/>
        </dgm:presLayoutVars>
      </dgm:prSet>
      <dgm:spPr/>
    </dgm:pt>
    <dgm:pt modelId="{0DDC7A83-B010-49FA-BEC2-985D0585DD44}" type="pres">
      <dgm:prSet presAssocID="{446A5C23-0C2A-4CAE-9E2B-2FA1808F8C30}" presName="container" presStyleCnt="0">
        <dgm:presLayoutVars>
          <dgm:dir/>
          <dgm:resizeHandles val="exact"/>
        </dgm:presLayoutVars>
      </dgm:prSet>
      <dgm:spPr/>
    </dgm:pt>
    <dgm:pt modelId="{AD39614E-D304-40D8-B77C-558C45D6E693}" type="pres">
      <dgm:prSet presAssocID="{473B234D-C56C-48E8-B9F8-6F09CF6A4A36}" presName="compNode" presStyleCnt="0"/>
      <dgm:spPr/>
    </dgm:pt>
    <dgm:pt modelId="{69C7D62E-06AD-4349-B92F-31B97AB4877E}" type="pres">
      <dgm:prSet presAssocID="{473B234D-C56C-48E8-B9F8-6F09CF6A4A36}" presName="iconBgRect" presStyleLbl="bgShp" presStyleIdx="0" presStyleCnt="6"/>
      <dgm:spPr/>
    </dgm:pt>
    <dgm:pt modelId="{A427862B-11D0-4ACB-8883-98F82711E126}" type="pres">
      <dgm:prSet presAssocID="{473B234D-C56C-48E8-B9F8-6F09CF6A4A3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trolley"/>
        </a:ext>
      </dgm:extLst>
    </dgm:pt>
    <dgm:pt modelId="{46D2E56D-776E-4D64-A75C-8B7F0B537EEC}" type="pres">
      <dgm:prSet presAssocID="{473B234D-C56C-48E8-B9F8-6F09CF6A4A36}" presName="spaceRect" presStyleCnt="0"/>
      <dgm:spPr/>
    </dgm:pt>
    <dgm:pt modelId="{D91B77F5-226A-41A9-AD00-D2CDDCCC85D0}" type="pres">
      <dgm:prSet presAssocID="{473B234D-C56C-48E8-B9F8-6F09CF6A4A36}" presName="textRect" presStyleLbl="revTx" presStyleIdx="0" presStyleCnt="6" custScaleX="107496" custScaleY="142026">
        <dgm:presLayoutVars>
          <dgm:chMax val="1"/>
          <dgm:chPref val="1"/>
        </dgm:presLayoutVars>
      </dgm:prSet>
      <dgm:spPr/>
    </dgm:pt>
    <dgm:pt modelId="{C79EACBF-04CA-4652-B050-9B8DBC313C27}" type="pres">
      <dgm:prSet presAssocID="{AF634295-D157-4056-8A57-D92FBD3A08E5}" presName="sibTrans" presStyleLbl="sibTrans2D1" presStyleIdx="0" presStyleCnt="0"/>
      <dgm:spPr/>
    </dgm:pt>
    <dgm:pt modelId="{B85CDD4C-B131-46E6-8BE3-4631CE30C816}" type="pres">
      <dgm:prSet presAssocID="{6C26872A-15E2-4968-97FE-FB9CCBC68ABB}" presName="compNode" presStyleCnt="0"/>
      <dgm:spPr/>
    </dgm:pt>
    <dgm:pt modelId="{49741239-C07E-464B-AA22-B1DB45844468}" type="pres">
      <dgm:prSet presAssocID="{6C26872A-15E2-4968-97FE-FB9CCBC68ABB}" presName="iconBgRect" presStyleLbl="bgShp" presStyleIdx="1" presStyleCnt="6"/>
      <dgm:spPr/>
    </dgm:pt>
    <dgm:pt modelId="{EE75A5A0-7ED1-42AD-9754-C9E82DCAF011}" type="pres">
      <dgm:prSet presAssocID="{6C26872A-15E2-4968-97FE-FB9CCBC68ABB}" presName="iconRect" presStyleLbl="node1" presStyleIdx="1" presStyleCnt="6"/>
      <dgm:spPr/>
    </dgm:pt>
    <dgm:pt modelId="{54504A46-9329-42B7-96B8-BC78F5EFFC1C}" type="pres">
      <dgm:prSet presAssocID="{6C26872A-15E2-4968-97FE-FB9CCBC68ABB}" presName="spaceRect" presStyleCnt="0"/>
      <dgm:spPr/>
    </dgm:pt>
    <dgm:pt modelId="{85C763F0-6B0E-4090-ACCA-507FB86B4C5C}" type="pres">
      <dgm:prSet presAssocID="{6C26872A-15E2-4968-97FE-FB9CCBC68ABB}" presName="textRect" presStyleLbl="revTx" presStyleIdx="1" presStyleCnt="6">
        <dgm:presLayoutVars>
          <dgm:chMax val="1"/>
          <dgm:chPref val="1"/>
        </dgm:presLayoutVars>
      </dgm:prSet>
      <dgm:spPr/>
    </dgm:pt>
    <dgm:pt modelId="{3BF83712-F3DC-42A4-A412-D77014DAD069}" type="pres">
      <dgm:prSet presAssocID="{75EF14CB-8200-42E5-93C8-297BB1CB059A}" presName="sibTrans" presStyleLbl="sibTrans2D1" presStyleIdx="0" presStyleCnt="0"/>
      <dgm:spPr/>
    </dgm:pt>
    <dgm:pt modelId="{96BC247F-FE9E-49EC-A137-DB02A0AD12A6}" type="pres">
      <dgm:prSet presAssocID="{380F66AF-2B8A-438B-9683-1469C073A8D1}" presName="compNode" presStyleCnt="0"/>
      <dgm:spPr/>
    </dgm:pt>
    <dgm:pt modelId="{47EF3C71-887F-4D21-9892-216A403A6E0F}" type="pres">
      <dgm:prSet presAssocID="{380F66AF-2B8A-438B-9683-1469C073A8D1}" presName="iconBgRect" presStyleLbl="bgShp" presStyleIdx="2" presStyleCnt="6"/>
      <dgm:spPr/>
    </dgm:pt>
    <dgm:pt modelId="{939EBF24-FD0C-4C36-91B0-1B29A323EE34}" type="pres">
      <dgm:prSet presAssocID="{380F66AF-2B8A-438B-9683-1469C073A8D1}"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EE555C9F-956A-471B-86DD-B8FADB0D12D4}" type="pres">
      <dgm:prSet presAssocID="{380F66AF-2B8A-438B-9683-1469C073A8D1}" presName="spaceRect" presStyleCnt="0"/>
      <dgm:spPr/>
    </dgm:pt>
    <dgm:pt modelId="{64EE45FF-E278-48E1-8CF0-EBDC5BDFC3F2}" type="pres">
      <dgm:prSet presAssocID="{380F66AF-2B8A-438B-9683-1469C073A8D1}" presName="textRect" presStyleLbl="revTx" presStyleIdx="2" presStyleCnt="6">
        <dgm:presLayoutVars>
          <dgm:chMax val="1"/>
          <dgm:chPref val="1"/>
        </dgm:presLayoutVars>
      </dgm:prSet>
      <dgm:spPr/>
    </dgm:pt>
    <dgm:pt modelId="{1F1E8E85-7023-46DF-9DF5-8C7705D78D7E}" type="pres">
      <dgm:prSet presAssocID="{E8063D20-DE63-47B2-AA34-39859E2634B3}" presName="sibTrans" presStyleLbl="sibTrans2D1" presStyleIdx="0" presStyleCnt="0"/>
      <dgm:spPr/>
    </dgm:pt>
    <dgm:pt modelId="{544B3179-D1B5-4CB5-A55F-5CAAB8DE9648}" type="pres">
      <dgm:prSet presAssocID="{DF0038D9-A2A0-4C79-8D83-74C95F2FC65B}" presName="compNode" presStyleCnt="0"/>
      <dgm:spPr/>
    </dgm:pt>
    <dgm:pt modelId="{F927544F-EF62-4064-8563-3DA904B3E799}" type="pres">
      <dgm:prSet presAssocID="{DF0038D9-A2A0-4C79-8D83-74C95F2FC65B}" presName="iconBgRect" presStyleLbl="bgShp" presStyleIdx="3" presStyleCnt="6"/>
      <dgm:spPr/>
    </dgm:pt>
    <dgm:pt modelId="{C0CC6A03-B00E-4ED1-B59B-B7AFF3EF09B1}" type="pres">
      <dgm:prSet presAssocID="{DF0038D9-A2A0-4C79-8D83-74C95F2FC65B}"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8084CC1A-C36C-462D-9963-32181FE2A797}" type="pres">
      <dgm:prSet presAssocID="{DF0038D9-A2A0-4C79-8D83-74C95F2FC65B}" presName="spaceRect" presStyleCnt="0"/>
      <dgm:spPr/>
    </dgm:pt>
    <dgm:pt modelId="{D2D280FC-3450-4FF5-BD66-E6776D610DEC}" type="pres">
      <dgm:prSet presAssocID="{DF0038D9-A2A0-4C79-8D83-74C95F2FC65B}" presName="textRect" presStyleLbl="revTx" presStyleIdx="3" presStyleCnt="6" custScaleX="113668" custScaleY="154619">
        <dgm:presLayoutVars>
          <dgm:chMax val="1"/>
          <dgm:chPref val="1"/>
        </dgm:presLayoutVars>
      </dgm:prSet>
      <dgm:spPr/>
    </dgm:pt>
    <dgm:pt modelId="{1DB298D0-4CCF-46CF-B826-B1D37BEE0400}" type="pres">
      <dgm:prSet presAssocID="{1C0775E4-2DBD-4E9F-941E-4186FABC2573}" presName="sibTrans" presStyleLbl="sibTrans2D1" presStyleIdx="0" presStyleCnt="0"/>
      <dgm:spPr/>
    </dgm:pt>
    <dgm:pt modelId="{F24F9C31-0677-42FC-8528-85DB4AF1073E}" type="pres">
      <dgm:prSet presAssocID="{C8662261-9333-46EF-A457-3FA2EE8B1F7A}" presName="compNode" presStyleCnt="0"/>
      <dgm:spPr/>
    </dgm:pt>
    <dgm:pt modelId="{77030B30-B7B6-4343-928E-5D0E7A1B5B59}" type="pres">
      <dgm:prSet presAssocID="{C8662261-9333-46EF-A457-3FA2EE8B1F7A}" presName="iconBgRect" presStyleLbl="bgShp" presStyleIdx="4" presStyleCnt="6"/>
      <dgm:spPr/>
    </dgm:pt>
    <dgm:pt modelId="{68D3D536-9327-4BB3-8131-66E36310E7E7}" type="pres">
      <dgm:prSet presAssocID="{C8662261-9333-46EF-A457-3FA2EE8B1F7A}"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E5DD4A36-085E-4447-89A5-A7DF73619717}" type="pres">
      <dgm:prSet presAssocID="{C8662261-9333-46EF-A457-3FA2EE8B1F7A}" presName="spaceRect" presStyleCnt="0"/>
      <dgm:spPr/>
    </dgm:pt>
    <dgm:pt modelId="{1CA0462B-1BB0-4C3B-94D5-77A3581831AE}" type="pres">
      <dgm:prSet presAssocID="{C8662261-9333-46EF-A457-3FA2EE8B1F7A}" presName="textRect" presStyleLbl="revTx" presStyleIdx="4" presStyleCnt="6">
        <dgm:presLayoutVars>
          <dgm:chMax val="1"/>
          <dgm:chPref val="1"/>
        </dgm:presLayoutVars>
      </dgm:prSet>
      <dgm:spPr/>
    </dgm:pt>
    <dgm:pt modelId="{91F52917-9369-4B7F-97AF-C15B5F42DDDE}" type="pres">
      <dgm:prSet presAssocID="{CF348592-D853-4BC9-9943-B557BC8C148B}" presName="sibTrans" presStyleLbl="sibTrans2D1" presStyleIdx="0" presStyleCnt="0"/>
      <dgm:spPr/>
    </dgm:pt>
    <dgm:pt modelId="{E016A62A-72EE-4089-87A6-6DCBEAFFCB49}" type="pres">
      <dgm:prSet presAssocID="{0713FBFB-3688-4806-82F5-ECD9F7B2D03A}" presName="compNode" presStyleCnt="0"/>
      <dgm:spPr/>
    </dgm:pt>
    <dgm:pt modelId="{3E7E6485-7D42-48F5-825F-D460A1581267}" type="pres">
      <dgm:prSet presAssocID="{0713FBFB-3688-4806-82F5-ECD9F7B2D03A}" presName="iconBgRect" presStyleLbl="bgShp" presStyleIdx="5" presStyleCnt="6"/>
      <dgm:spPr/>
    </dgm:pt>
    <dgm:pt modelId="{137E5D3A-8E8E-42C5-8DFB-461E90811200}" type="pres">
      <dgm:prSet presAssocID="{0713FBFB-3688-4806-82F5-ECD9F7B2D03A}"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7C11E82E-AD74-4B48-BCFA-7CBDEB7D3970}" type="pres">
      <dgm:prSet presAssocID="{0713FBFB-3688-4806-82F5-ECD9F7B2D03A}" presName="spaceRect" presStyleCnt="0"/>
      <dgm:spPr/>
    </dgm:pt>
    <dgm:pt modelId="{6A6DFAC1-D154-4F58-A502-83266AF84F56}" type="pres">
      <dgm:prSet presAssocID="{0713FBFB-3688-4806-82F5-ECD9F7B2D03A}" presName="textRect" presStyleLbl="revTx" presStyleIdx="5" presStyleCnt="6">
        <dgm:presLayoutVars>
          <dgm:chMax val="1"/>
          <dgm:chPref val="1"/>
        </dgm:presLayoutVars>
      </dgm:prSet>
      <dgm:spPr/>
    </dgm:pt>
  </dgm:ptLst>
  <dgm:cxnLst>
    <dgm:cxn modelId="{0FD8AC01-CA05-49BD-A9E4-0D5EF6E1A036}" srcId="{446A5C23-0C2A-4CAE-9E2B-2FA1808F8C30}" destId="{380F66AF-2B8A-438B-9683-1469C073A8D1}" srcOrd="2" destOrd="0" parTransId="{4BEFE659-A77C-4CCA-B2C3-26FA89FC2686}" sibTransId="{E8063D20-DE63-47B2-AA34-39859E2634B3}"/>
    <dgm:cxn modelId="{ACDF702C-7F75-4AF0-99DD-71A61799E8BF}" type="presOf" srcId="{75EF14CB-8200-42E5-93C8-297BB1CB059A}" destId="{3BF83712-F3DC-42A4-A412-D77014DAD069}" srcOrd="0" destOrd="0" presId="urn:microsoft.com/office/officeart/2018/2/layout/IconCircleList"/>
    <dgm:cxn modelId="{B6545D52-E7D7-4371-85A2-542E541FBE0A}" type="presOf" srcId="{6C26872A-15E2-4968-97FE-FB9CCBC68ABB}" destId="{85C763F0-6B0E-4090-ACCA-507FB86B4C5C}" srcOrd="0" destOrd="0" presId="urn:microsoft.com/office/officeart/2018/2/layout/IconCircleList"/>
    <dgm:cxn modelId="{D0EF4859-51BB-4881-B52E-FC6A67564251}" srcId="{446A5C23-0C2A-4CAE-9E2B-2FA1808F8C30}" destId="{6C26872A-15E2-4968-97FE-FB9CCBC68ABB}" srcOrd="1" destOrd="0" parTransId="{E449BFF9-CED4-4466-8FE8-4C65686F6BDE}" sibTransId="{75EF14CB-8200-42E5-93C8-297BB1CB059A}"/>
    <dgm:cxn modelId="{E34DEC62-2247-4D0E-BE8E-3CB9A63AF272}" type="presOf" srcId="{DF0038D9-A2A0-4C79-8D83-74C95F2FC65B}" destId="{D2D280FC-3450-4FF5-BD66-E6776D610DEC}" srcOrd="0" destOrd="0" presId="urn:microsoft.com/office/officeart/2018/2/layout/IconCircleList"/>
    <dgm:cxn modelId="{E55A9A66-1BF4-4A6E-93D8-E6F7BBFCF8F6}" type="presOf" srcId="{CF348592-D853-4BC9-9943-B557BC8C148B}" destId="{91F52917-9369-4B7F-97AF-C15B5F42DDDE}" srcOrd="0" destOrd="0" presId="urn:microsoft.com/office/officeart/2018/2/layout/IconCircleList"/>
    <dgm:cxn modelId="{06F8E266-510B-4E1D-8AC8-54C6A08102D1}" srcId="{446A5C23-0C2A-4CAE-9E2B-2FA1808F8C30}" destId="{DF0038D9-A2A0-4C79-8D83-74C95F2FC65B}" srcOrd="3" destOrd="0" parTransId="{B069A0DB-89E9-423F-BC6E-A789BBF203C6}" sibTransId="{1C0775E4-2DBD-4E9F-941E-4186FABC2573}"/>
    <dgm:cxn modelId="{042EE1B0-38EA-416A-8E7C-09FABC407A91}" srcId="{446A5C23-0C2A-4CAE-9E2B-2FA1808F8C30}" destId="{473B234D-C56C-48E8-B9F8-6F09CF6A4A36}" srcOrd="0" destOrd="0" parTransId="{BF729C94-86F2-457C-8BC8-5CA6B40B2791}" sibTransId="{AF634295-D157-4056-8A57-D92FBD3A08E5}"/>
    <dgm:cxn modelId="{39D061C5-FF8B-49C2-A09F-152B7E9ABADD}" type="presOf" srcId="{1C0775E4-2DBD-4E9F-941E-4186FABC2573}" destId="{1DB298D0-4CCF-46CF-B826-B1D37BEE0400}" srcOrd="0" destOrd="0" presId="urn:microsoft.com/office/officeart/2018/2/layout/IconCircleList"/>
    <dgm:cxn modelId="{D008A4D2-1508-489F-ABC3-1C31D336AEA9}" srcId="{446A5C23-0C2A-4CAE-9E2B-2FA1808F8C30}" destId="{0713FBFB-3688-4806-82F5-ECD9F7B2D03A}" srcOrd="5" destOrd="0" parTransId="{A8CE090F-C4C4-4618-8708-CB5F4DB44B77}" sibTransId="{B61D649F-B780-4472-A84A-61C109D29F9B}"/>
    <dgm:cxn modelId="{9746B8D4-3A27-4751-B5BD-31DD71231525}" type="presOf" srcId="{0713FBFB-3688-4806-82F5-ECD9F7B2D03A}" destId="{6A6DFAC1-D154-4F58-A502-83266AF84F56}" srcOrd="0" destOrd="0" presId="urn:microsoft.com/office/officeart/2018/2/layout/IconCircleList"/>
    <dgm:cxn modelId="{1B63F9D8-4070-4AE3-8325-88B91132CF47}" type="presOf" srcId="{E8063D20-DE63-47B2-AA34-39859E2634B3}" destId="{1F1E8E85-7023-46DF-9DF5-8C7705D78D7E}" srcOrd="0" destOrd="0" presId="urn:microsoft.com/office/officeart/2018/2/layout/IconCircleList"/>
    <dgm:cxn modelId="{6A270BD9-3589-4A8D-ABD9-FD09DB29E488}" type="presOf" srcId="{380F66AF-2B8A-438B-9683-1469C073A8D1}" destId="{64EE45FF-E278-48E1-8CF0-EBDC5BDFC3F2}" srcOrd="0" destOrd="0" presId="urn:microsoft.com/office/officeart/2018/2/layout/IconCircleList"/>
    <dgm:cxn modelId="{E339C4DE-CF90-49C0-9BB1-4129EF7ED4DC}" type="presOf" srcId="{473B234D-C56C-48E8-B9F8-6F09CF6A4A36}" destId="{D91B77F5-226A-41A9-AD00-D2CDDCCC85D0}" srcOrd="0" destOrd="0" presId="urn:microsoft.com/office/officeart/2018/2/layout/IconCircleList"/>
    <dgm:cxn modelId="{6C3AF5DF-2F4C-4363-B422-B71942E6A4BA}" type="presOf" srcId="{C8662261-9333-46EF-A457-3FA2EE8B1F7A}" destId="{1CA0462B-1BB0-4C3B-94D5-77A3581831AE}" srcOrd="0" destOrd="0" presId="urn:microsoft.com/office/officeart/2018/2/layout/IconCircleList"/>
    <dgm:cxn modelId="{136091E3-DCF6-443D-BB18-B96F2F963C29}" type="presOf" srcId="{AF634295-D157-4056-8A57-D92FBD3A08E5}" destId="{C79EACBF-04CA-4652-B050-9B8DBC313C27}" srcOrd="0" destOrd="0" presId="urn:microsoft.com/office/officeart/2018/2/layout/IconCircleList"/>
    <dgm:cxn modelId="{6D0C2AF8-C1B4-452E-B859-D37010803B59}" srcId="{446A5C23-0C2A-4CAE-9E2B-2FA1808F8C30}" destId="{C8662261-9333-46EF-A457-3FA2EE8B1F7A}" srcOrd="4" destOrd="0" parTransId="{904EA946-8F38-41F5-92F5-7DCA70E76D9F}" sibTransId="{CF348592-D853-4BC9-9943-B557BC8C148B}"/>
    <dgm:cxn modelId="{F19FB2F8-630E-433D-BFBC-A8EC078B8B84}" type="presOf" srcId="{446A5C23-0C2A-4CAE-9E2B-2FA1808F8C30}" destId="{B8850866-78A8-4E89-9971-B4004F281705}" srcOrd="0" destOrd="0" presId="urn:microsoft.com/office/officeart/2018/2/layout/IconCircleList"/>
    <dgm:cxn modelId="{911AC713-CF89-4E53-ABE6-445EA6F00395}" type="presParOf" srcId="{B8850866-78A8-4E89-9971-B4004F281705}" destId="{0DDC7A83-B010-49FA-BEC2-985D0585DD44}" srcOrd="0" destOrd="0" presId="urn:microsoft.com/office/officeart/2018/2/layout/IconCircleList"/>
    <dgm:cxn modelId="{55EF0ECA-E17B-4746-A380-C21AD0D5C83A}" type="presParOf" srcId="{0DDC7A83-B010-49FA-BEC2-985D0585DD44}" destId="{AD39614E-D304-40D8-B77C-558C45D6E693}" srcOrd="0" destOrd="0" presId="urn:microsoft.com/office/officeart/2018/2/layout/IconCircleList"/>
    <dgm:cxn modelId="{D95C11C4-ED48-4601-84B2-9C50D1D9D747}" type="presParOf" srcId="{AD39614E-D304-40D8-B77C-558C45D6E693}" destId="{69C7D62E-06AD-4349-B92F-31B97AB4877E}" srcOrd="0" destOrd="0" presId="urn:microsoft.com/office/officeart/2018/2/layout/IconCircleList"/>
    <dgm:cxn modelId="{F38F91A1-17A3-48A9-A08C-5B2C5F56C3A2}" type="presParOf" srcId="{AD39614E-D304-40D8-B77C-558C45D6E693}" destId="{A427862B-11D0-4ACB-8883-98F82711E126}" srcOrd="1" destOrd="0" presId="urn:microsoft.com/office/officeart/2018/2/layout/IconCircleList"/>
    <dgm:cxn modelId="{EF6472EB-01CD-4300-91B5-823946500A47}" type="presParOf" srcId="{AD39614E-D304-40D8-B77C-558C45D6E693}" destId="{46D2E56D-776E-4D64-A75C-8B7F0B537EEC}" srcOrd="2" destOrd="0" presId="urn:microsoft.com/office/officeart/2018/2/layout/IconCircleList"/>
    <dgm:cxn modelId="{E56D061C-A76E-4C87-8917-43AA655E83C5}" type="presParOf" srcId="{AD39614E-D304-40D8-B77C-558C45D6E693}" destId="{D91B77F5-226A-41A9-AD00-D2CDDCCC85D0}" srcOrd="3" destOrd="0" presId="urn:microsoft.com/office/officeart/2018/2/layout/IconCircleList"/>
    <dgm:cxn modelId="{A9CA1069-48C9-4580-9036-16E9B084D807}" type="presParOf" srcId="{0DDC7A83-B010-49FA-BEC2-985D0585DD44}" destId="{C79EACBF-04CA-4652-B050-9B8DBC313C27}" srcOrd="1" destOrd="0" presId="urn:microsoft.com/office/officeart/2018/2/layout/IconCircleList"/>
    <dgm:cxn modelId="{C5E8081D-72C3-4BE3-A952-D415DAE1ADB1}" type="presParOf" srcId="{0DDC7A83-B010-49FA-BEC2-985D0585DD44}" destId="{B85CDD4C-B131-46E6-8BE3-4631CE30C816}" srcOrd="2" destOrd="0" presId="urn:microsoft.com/office/officeart/2018/2/layout/IconCircleList"/>
    <dgm:cxn modelId="{7C3C16CD-6DC6-4574-AC9E-A09FA84ED2C0}" type="presParOf" srcId="{B85CDD4C-B131-46E6-8BE3-4631CE30C816}" destId="{49741239-C07E-464B-AA22-B1DB45844468}" srcOrd="0" destOrd="0" presId="urn:microsoft.com/office/officeart/2018/2/layout/IconCircleList"/>
    <dgm:cxn modelId="{CCA43524-75EC-45E0-A40E-35F91DC11EBC}" type="presParOf" srcId="{B85CDD4C-B131-46E6-8BE3-4631CE30C816}" destId="{EE75A5A0-7ED1-42AD-9754-C9E82DCAF011}" srcOrd="1" destOrd="0" presId="urn:microsoft.com/office/officeart/2018/2/layout/IconCircleList"/>
    <dgm:cxn modelId="{AFFC8AE2-516B-45F5-906F-07BB3F4D7998}" type="presParOf" srcId="{B85CDD4C-B131-46E6-8BE3-4631CE30C816}" destId="{54504A46-9329-42B7-96B8-BC78F5EFFC1C}" srcOrd="2" destOrd="0" presId="urn:microsoft.com/office/officeart/2018/2/layout/IconCircleList"/>
    <dgm:cxn modelId="{8C0AE1BF-56E2-44D3-943F-3438A8BB4467}" type="presParOf" srcId="{B85CDD4C-B131-46E6-8BE3-4631CE30C816}" destId="{85C763F0-6B0E-4090-ACCA-507FB86B4C5C}" srcOrd="3" destOrd="0" presId="urn:microsoft.com/office/officeart/2018/2/layout/IconCircleList"/>
    <dgm:cxn modelId="{48C21DC2-E29F-43A5-88BC-B4A220E41F76}" type="presParOf" srcId="{0DDC7A83-B010-49FA-BEC2-985D0585DD44}" destId="{3BF83712-F3DC-42A4-A412-D77014DAD069}" srcOrd="3" destOrd="0" presId="urn:microsoft.com/office/officeart/2018/2/layout/IconCircleList"/>
    <dgm:cxn modelId="{0640DD30-6321-4F7C-9037-3328BB07CC00}" type="presParOf" srcId="{0DDC7A83-B010-49FA-BEC2-985D0585DD44}" destId="{96BC247F-FE9E-49EC-A137-DB02A0AD12A6}" srcOrd="4" destOrd="0" presId="urn:microsoft.com/office/officeart/2018/2/layout/IconCircleList"/>
    <dgm:cxn modelId="{0A1D7875-03DE-4996-8512-1BBF58490C38}" type="presParOf" srcId="{96BC247F-FE9E-49EC-A137-DB02A0AD12A6}" destId="{47EF3C71-887F-4D21-9892-216A403A6E0F}" srcOrd="0" destOrd="0" presId="urn:microsoft.com/office/officeart/2018/2/layout/IconCircleList"/>
    <dgm:cxn modelId="{E9907B2D-8D75-4E54-96DC-456E2D0BC469}" type="presParOf" srcId="{96BC247F-FE9E-49EC-A137-DB02A0AD12A6}" destId="{939EBF24-FD0C-4C36-91B0-1B29A323EE34}" srcOrd="1" destOrd="0" presId="urn:microsoft.com/office/officeart/2018/2/layout/IconCircleList"/>
    <dgm:cxn modelId="{3E89E9FA-E482-4620-A4AE-87A67A8D1CA1}" type="presParOf" srcId="{96BC247F-FE9E-49EC-A137-DB02A0AD12A6}" destId="{EE555C9F-956A-471B-86DD-B8FADB0D12D4}" srcOrd="2" destOrd="0" presId="urn:microsoft.com/office/officeart/2018/2/layout/IconCircleList"/>
    <dgm:cxn modelId="{82F4F0AD-BB51-4127-AC8D-8CB43FD43D73}" type="presParOf" srcId="{96BC247F-FE9E-49EC-A137-DB02A0AD12A6}" destId="{64EE45FF-E278-48E1-8CF0-EBDC5BDFC3F2}" srcOrd="3" destOrd="0" presId="urn:microsoft.com/office/officeart/2018/2/layout/IconCircleList"/>
    <dgm:cxn modelId="{8FD0C5A2-1329-4A60-B656-D521E54D818A}" type="presParOf" srcId="{0DDC7A83-B010-49FA-BEC2-985D0585DD44}" destId="{1F1E8E85-7023-46DF-9DF5-8C7705D78D7E}" srcOrd="5" destOrd="0" presId="urn:microsoft.com/office/officeart/2018/2/layout/IconCircleList"/>
    <dgm:cxn modelId="{5DBCFEDE-9F17-4FB3-B0CD-43458D2F73AA}" type="presParOf" srcId="{0DDC7A83-B010-49FA-BEC2-985D0585DD44}" destId="{544B3179-D1B5-4CB5-A55F-5CAAB8DE9648}" srcOrd="6" destOrd="0" presId="urn:microsoft.com/office/officeart/2018/2/layout/IconCircleList"/>
    <dgm:cxn modelId="{8BE5D99E-7ACE-4D82-A40F-FF444AF3ABF5}" type="presParOf" srcId="{544B3179-D1B5-4CB5-A55F-5CAAB8DE9648}" destId="{F927544F-EF62-4064-8563-3DA904B3E799}" srcOrd="0" destOrd="0" presId="urn:microsoft.com/office/officeart/2018/2/layout/IconCircleList"/>
    <dgm:cxn modelId="{7109EF09-F468-41AA-A051-3011767AC515}" type="presParOf" srcId="{544B3179-D1B5-4CB5-A55F-5CAAB8DE9648}" destId="{C0CC6A03-B00E-4ED1-B59B-B7AFF3EF09B1}" srcOrd="1" destOrd="0" presId="urn:microsoft.com/office/officeart/2018/2/layout/IconCircleList"/>
    <dgm:cxn modelId="{F848199B-1375-41F2-AD48-37EDD22D1424}" type="presParOf" srcId="{544B3179-D1B5-4CB5-A55F-5CAAB8DE9648}" destId="{8084CC1A-C36C-462D-9963-32181FE2A797}" srcOrd="2" destOrd="0" presId="urn:microsoft.com/office/officeart/2018/2/layout/IconCircleList"/>
    <dgm:cxn modelId="{542285FD-22FC-4EDB-8ABC-E414B323CDBB}" type="presParOf" srcId="{544B3179-D1B5-4CB5-A55F-5CAAB8DE9648}" destId="{D2D280FC-3450-4FF5-BD66-E6776D610DEC}" srcOrd="3" destOrd="0" presId="urn:microsoft.com/office/officeart/2018/2/layout/IconCircleList"/>
    <dgm:cxn modelId="{BCE00F17-BE3A-4EB3-8935-69DD9F00C262}" type="presParOf" srcId="{0DDC7A83-B010-49FA-BEC2-985D0585DD44}" destId="{1DB298D0-4CCF-46CF-B826-B1D37BEE0400}" srcOrd="7" destOrd="0" presId="urn:microsoft.com/office/officeart/2018/2/layout/IconCircleList"/>
    <dgm:cxn modelId="{7F4E9348-56A5-40C3-9470-B5033F34DE0C}" type="presParOf" srcId="{0DDC7A83-B010-49FA-BEC2-985D0585DD44}" destId="{F24F9C31-0677-42FC-8528-85DB4AF1073E}" srcOrd="8" destOrd="0" presId="urn:microsoft.com/office/officeart/2018/2/layout/IconCircleList"/>
    <dgm:cxn modelId="{2D9023F1-0137-4CDE-A05C-3D5653FF7571}" type="presParOf" srcId="{F24F9C31-0677-42FC-8528-85DB4AF1073E}" destId="{77030B30-B7B6-4343-928E-5D0E7A1B5B59}" srcOrd="0" destOrd="0" presId="urn:microsoft.com/office/officeart/2018/2/layout/IconCircleList"/>
    <dgm:cxn modelId="{7CB559E9-6F9F-4AA3-B20D-E9F8D14D485D}" type="presParOf" srcId="{F24F9C31-0677-42FC-8528-85DB4AF1073E}" destId="{68D3D536-9327-4BB3-8131-66E36310E7E7}" srcOrd="1" destOrd="0" presId="urn:microsoft.com/office/officeart/2018/2/layout/IconCircleList"/>
    <dgm:cxn modelId="{29A27D98-43CF-4B23-9630-F5AD6BBA02B0}" type="presParOf" srcId="{F24F9C31-0677-42FC-8528-85DB4AF1073E}" destId="{E5DD4A36-085E-4447-89A5-A7DF73619717}" srcOrd="2" destOrd="0" presId="urn:microsoft.com/office/officeart/2018/2/layout/IconCircleList"/>
    <dgm:cxn modelId="{E46D9C75-9341-4311-B26D-8F3FD1CB1C9E}" type="presParOf" srcId="{F24F9C31-0677-42FC-8528-85DB4AF1073E}" destId="{1CA0462B-1BB0-4C3B-94D5-77A3581831AE}" srcOrd="3" destOrd="0" presId="urn:microsoft.com/office/officeart/2018/2/layout/IconCircleList"/>
    <dgm:cxn modelId="{9C0A132F-7D0F-4D4A-845E-82951D154D82}" type="presParOf" srcId="{0DDC7A83-B010-49FA-BEC2-985D0585DD44}" destId="{91F52917-9369-4B7F-97AF-C15B5F42DDDE}" srcOrd="9" destOrd="0" presId="urn:microsoft.com/office/officeart/2018/2/layout/IconCircleList"/>
    <dgm:cxn modelId="{3D737000-8136-4019-83DB-1901B80DD3FE}" type="presParOf" srcId="{0DDC7A83-B010-49FA-BEC2-985D0585DD44}" destId="{E016A62A-72EE-4089-87A6-6DCBEAFFCB49}" srcOrd="10" destOrd="0" presId="urn:microsoft.com/office/officeart/2018/2/layout/IconCircleList"/>
    <dgm:cxn modelId="{96BC8B31-2A71-498F-893C-C9D1A0429F0C}" type="presParOf" srcId="{E016A62A-72EE-4089-87A6-6DCBEAFFCB49}" destId="{3E7E6485-7D42-48F5-825F-D460A1581267}" srcOrd="0" destOrd="0" presId="urn:microsoft.com/office/officeart/2018/2/layout/IconCircleList"/>
    <dgm:cxn modelId="{9513520D-B660-47AE-91E2-5D94F0312F7B}" type="presParOf" srcId="{E016A62A-72EE-4089-87A6-6DCBEAFFCB49}" destId="{137E5D3A-8E8E-42C5-8DFB-461E90811200}" srcOrd="1" destOrd="0" presId="urn:microsoft.com/office/officeart/2018/2/layout/IconCircleList"/>
    <dgm:cxn modelId="{9EFBE22E-9285-4A30-853A-700104B3C16A}" type="presParOf" srcId="{E016A62A-72EE-4089-87A6-6DCBEAFFCB49}" destId="{7C11E82E-AD74-4B48-BCFA-7CBDEB7D3970}" srcOrd="2" destOrd="0" presId="urn:microsoft.com/office/officeart/2018/2/layout/IconCircleList"/>
    <dgm:cxn modelId="{D0304121-95A8-44E6-B085-DBE6581F183E}" type="presParOf" srcId="{E016A62A-72EE-4089-87A6-6DCBEAFFCB49}" destId="{6A6DFAC1-D154-4F58-A502-83266AF84F5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5B41C-7976-42FA-9A18-9890AB200FD5}">
      <dsp:nvSpPr>
        <dsp:cNvPr id="0" name=""/>
        <dsp:cNvSpPr/>
      </dsp:nvSpPr>
      <dsp:spPr>
        <a:xfrm>
          <a:off x="0" y="1636"/>
          <a:ext cx="10913355" cy="697194"/>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E7411652-724E-4819-8F43-0982D8C32330}">
      <dsp:nvSpPr>
        <dsp:cNvPr id="0" name=""/>
        <dsp:cNvSpPr/>
      </dsp:nvSpPr>
      <dsp:spPr>
        <a:xfrm>
          <a:off x="210901" y="158504"/>
          <a:ext cx="383457" cy="3834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9F491-DFBD-48E0-9E2D-69ABA45CDA57}">
      <dsp:nvSpPr>
        <dsp:cNvPr id="0" name=""/>
        <dsp:cNvSpPr/>
      </dsp:nvSpPr>
      <dsp:spPr>
        <a:xfrm>
          <a:off x="805259" y="1636"/>
          <a:ext cx="10108096" cy="69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a:lnSpc>
              <a:spcPct val="100000"/>
            </a:lnSpc>
            <a:spcBef>
              <a:spcPct val="0"/>
            </a:spcBef>
            <a:spcAft>
              <a:spcPct val="35000"/>
            </a:spcAft>
            <a:buNone/>
          </a:pPr>
          <a:r>
            <a:rPr lang="en-US" sz="1400" kern="1200">
              <a:solidFill>
                <a:schemeClr val="tx2">
                  <a:lumMod val="90000"/>
                  <a:lumOff val="10000"/>
                </a:schemeClr>
              </a:solidFill>
              <a:latin typeface="Cambria Math"/>
              <a:ea typeface="Cambria Math"/>
            </a:rPr>
            <a:t>The STEM store is a</a:t>
          </a:r>
          <a:r>
            <a:rPr lang="en-US" sz="1400" b="0" i="0" kern="1200">
              <a:solidFill>
                <a:schemeClr val="tx2">
                  <a:lumMod val="90000"/>
                  <a:lumOff val="10000"/>
                </a:schemeClr>
              </a:solidFill>
              <a:latin typeface="Cambria Math"/>
              <a:ea typeface="Cambria Math"/>
            </a:rPr>
            <a:t>n e-commerce platform for educational tools</a:t>
          </a:r>
          <a:endParaRPr lang="en-US" sz="1400" kern="1200">
            <a:solidFill>
              <a:schemeClr val="tx2">
                <a:lumMod val="90000"/>
                <a:lumOff val="10000"/>
              </a:schemeClr>
            </a:solidFill>
            <a:latin typeface="Cambria Math"/>
            <a:ea typeface="Cambria Math"/>
          </a:endParaRPr>
        </a:p>
      </dsp:txBody>
      <dsp:txXfrm>
        <a:off x="805259" y="1636"/>
        <a:ext cx="10108096" cy="697194"/>
      </dsp:txXfrm>
    </dsp:sp>
    <dsp:sp modelId="{E0FBEA0F-00D4-4321-9F90-96285D3BF7A5}">
      <dsp:nvSpPr>
        <dsp:cNvPr id="0" name=""/>
        <dsp:cNvSpPr/>
      </dsp:nvSpPr>
      <dsp:spPr>
        <a:xfrm>
          <a:off x="0" y="873129"/>
          <a:ext cx="10913355" cy="69719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B1E82FDA-D9C3-4E3C-A32B-4A861C07680A}">
      <dsp:nvSpPr>
        <dsp:cNvPr id="0" name=""/>
        <dsp:cNvSpPr/>
      </dsp:nvSpPr>
      <dsp:spPr>
        <a:xfrm>
          <a:off x="210901" y="1029998"/>
          <a:ext cx="383457" cy="3834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a:outerShdw blurRad="50800" dist="50800" dir="5400000" algn="ctr" rotWithShape="0">
            <a:schemeClr val="bg1"/>
          </a:outerShdw>
        </a:effectLst>
      </dsp:spPr>
      <dsp:style>
        <a:lnRef idx="2">
          <a:scrgbClr r="0" g="0" b="0"/>
        </a:lnRef>
        <a:fillRef idx="1">
          <a:scrgbClr r="0" g="0" b="0"/>
        </a:fillRef>
        <a:effectRef idx="0">
          <a:scrgbClr r="0" g="0" b="0"/>
        </a:effectRef>
        <a:fontRef idx="minor">
          <a:schemeClr val="lt1"/>
        </a:fontRef>
      </dsp:style>
    </dsp:sp>
    <dsp:sp modelId="{751F8E1A-B9F0-499D-844E-DD684BF9E0E2}">
      <dsp:nvSpPr>
        <dsp:cNvPr id="0" name=""/>
        <dsp:cNvSpPr/>
      </dsp:nvSpPr>
      <dsp:spPr>
        <a:xfrm>
          <a:off x="805259" y="873129"/>
          <a:ext cx="10108096" cy="69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rtl="0">
            <a:lnSpc>
              <a:spcPct val="100000"/>
            </a:lnSpc>
            <a:spcBef>
              <a:spcPct val="0"/>
            </a:spcBef>
            <a:spcAft>
              <a:spcPct val="35000"/>
            </a:spcAft>
            <a:buNone/>
          </a:pPr>
          <a:r>
            <a:rPr lang="en-US" sz="1400" b="0" i="0" kern="1200">
              <a:solidFill>
                <a:schemeClr val="tx2">
                  <a:lumMod val="90000"/>
                  <a:lumOff val="10000"/>
                </a:schemeClr>
              </a:solidFill>
              <a:latin typeface="Cambria Math"/>
              <a:ea typeface="Cambria Math"/>
            </a:rPr>
            <a:t>Upon expansion into new cities,</a:t>
          </a:r>
          <a:r>
            <a:rPr lang="en-US" sz="1400" kern="1200">
              <a:solidFill>
                <a:schemeClr val="tx2">
                  <a:lumMod val="90000"/>
                  <a:lumOff val="10000"/>
                </a:schemeClr>
              </a:solidFill>
              <a:latin typeface="Cambria Math"/>
              <a:ea typeface="Cambria Math"/>
            </a:rPr>
            <a:t> they </a:t>
          </a:r>
          <a:r>
            <a:rPr lang="en-US" sz="1400" b="0" i="0" kern="1200">
              <a:solidFill>
                <a:schemeClr val="tx2">
                  <a:lumMod val="90000"/>
                  <a:lumOff val="10000"/>
                </a:schemeClr>
              </a:solidFill>
              <a:latin typeface="Cambria Math"/>
              <a:ea typeface="Cambria Math"/>
            </a:rPr>
            <a:t>faced operational hurdles like delayed deliveries</a:t>
          </a:r>
          <a:r>
            <a:rPr lang="en-US" sz="1400" kern="1200">
              <a:solidFill>
                <a:schemeClr val="tx2">
                  <a:lumMod val="90000"/>
                  <a:lumOff val="10000"/>
                </a:schemeClr>
              </a:solidFill>
              <a:latin typeface="Cambria Math"/>
              <a:ea typeface="Cambria Math"/>
            </a:rPr>
            <a:t> and now their main goal is </a:t>
          </a:r>
          <a:r>
            <a:rPr lang="en-US" sz="1400" b="1" kern="1200">
              <a:solidFill>
                <a:schemeClr val="tx2">
                  <a:lumMod val="90000"/>
                  <a:lumOff val="10000"/>
                </a:schemeClr>
              </a:solidFill>
              <a:latin typeface="Cambria Math"/>
              <a:ea typeface="Cambria Math"/>
            </a:rPr>
            <a:t>CUSTOMER RETENTION</a:t>
          </a:r>
        </a:p>
      </dsp:txBody>
      <dsp:txXfrm>
        <a:off x="805259" y="873129"/>
        <a:ext cx="10108096" cy="697194"/>
      </dsp:txXfrm>
    </dsp:sp>
    <dsp:sp modelId="{D5DEE65B-CA19-4008-BFF7-7E21CDC3D612}">
      <dsp:nvSpPr>
        <dsp:cNvPr id="0" name=""/>
        <dsp:cNvSpPr/>
      </dsp:nvSpPr>
      <dsp:spPr>
        <a:xfrm>
          <a:off x="0" y="1744622"/>
          <a:ext cx="10913355" cy="697194"/>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24B0931-82FD-46AB-AD33-F6A545343679}">
      <dsp:nvSpPr>
        <dsp:cNvPr id="0" name=""/>
        <dsp:cNvSpPr/>
      </dsp:nvSpPr>
      <dsp:spPr>
        <a:xfrm>
          <a:off x="210901" y="1901491"/>
          <a:ext cx="383457" cy="3834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7B33B-8D21-4C04-BD14-E10987B697C5}">
      <dsp:nvSpPr>
        <dsp:cNvPr id="0" name=""/>
        <dsp:cNvSpPr/>
      </dsp:nvSpPr>
      <dsp:spPr>
        <a:xfrm>
          <a:off x="805259" y="1744622"/>
          <a:ext cx="10108096" cy="697194"/>
        </a:xfrm>
        <a:prstGeom prst="rect">
          <a:avLst/>
        </a:prstGeom>
        <a:solidFill>
          <a:schemeClr val="accent2">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rtl="0">
            <a:lnSpc>
              <a:spcPct val="100000"/>
            </a:lnSpc>
            <a:spcBef>
              <a:spcPct val="0"/>
            </a:spcBef>
            <a:spcAft>
              <a:spcPct val="35000"/>
            </a:spcAft>
            <a:buNone/>
          </a:pPr>
          <a:r>
            <a:rPr lang="en-US" sz="1400" b="0" i="0" kern="1200">
              <a:solidFill>
                <a:schemeClr val="tx2">
                  <a:lumMod val="90000"/>
                  <a:lumOff val="10000"/>
                </a:schemeClr>
              </a:solidFill>
              <a:latin typeface="Cambria Math"/>
              <a:ea typeface="Cambria Math"/>
            </a:rPr>
            <a:t>This project proposes upgrading their database system as well as enhancing</a:t>
          </a:r>
          <a:r>
            <a:rPr lang="en-US" sz="1400" kern="1200">
              <a:solidFill>
                <a:schemeClr val="tx2">
                  <a:lumMod val="90000"/>
                  <a:lumOff val="10000"/>
                </a:schemeClr>
              </a:solidFill>
              <a:latin typeface="Cambria Math"/>
              <a:ea typeface="Cambria Math"/>
            </a:rPr>
            <a:t> their analytical capabilties</a:t>
          </a:r>
        </a:p>
      </dsp:txBody>
      <dsp:txXfrm>
        <a:off x="805259" y="1744622"/>
        <a:ext cx="10108096" cy="697194"/>
      </dsp:txXfrm>
    </dsp:sp>
    <dsp:sp modelId="{7A1F0828-EE14-42A7-927D-256A40EA8280}">
      <dsp:nvSpPr>
        <dsp:cNvPr id="0" name=""/>
        <dsp:cNvSpPr/>
      </dsp:nvSpPr>
      <dsp:spPr>
        <a:xfrm>
          <a:off x="0" y="2616115"/>
          <a:ext cx="10913355" cy="69719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CB7EB36B-B119-42AF-BA5F-B12578BDC88A}">
      <dsp:nvSpPr>
        <dsp:cNvPr id="0" name=""/>
        <dsp:cNvSpPr/>
      </dsp:nvSpPr>
      <dsp:spPr>
        <a:xfrm>
          <a:off x="210901" y="2772984"/>
          <a:ext cx="383457" cy="3834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5DF5A-2E72-4A3C-880A-6D7674F4357D}">
      <dsp:nvSpPr>
        <dsp:cNvPr id="0" name=""/>
        <dsp:cNvSpPr/>
      </dsp:nvSpPr>
      <dsp:spPr>
        <a:xfrm>
          <a:off x="805259" y="2616115"/>
          <a:ext cx="10108096" cy="69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rtl="0">
            <a:lnSpc>
              <a:spcPct val="100000"/>
            </a:lnSpc>
            <a:spcBef>
              <a:spcPct val="0"/>
            </a:spcBef>
            <a:spcAft>
              <a:spcPct val="35000"/>
            </a:spcAft>
            <a:buNone/>
          </a:pPr>
          <a:r>
            <a:rPr lang="en-US" sz="1400" b="1" i="0" kern="1200">
              <a:solidFill>
                <a:schemeClr val="tx2">
                  <a:lumMod val="90000"/>
                  <a:lumOff val="10000"/>
                </a:schemeClr>
              </a:solidFill>
              <a:latin typeface="Cambria Math"/>
              <a:ea typeface="Cambria Math"/>
            </a:rPr>
            <a:t>RFM Analysis:</a:t>
          </a:r>
          <a:r>
            <a:rPr lang="en-US" sz="1400" b="0" i="0" kern="1200">
              <a:solidFill>
                <a:schemeClr val="tx2">
                  <a:lumMod val="90000"/>
                  <a:lumOff val="10000"/>
                </a:schemeClr>
              </a:solidFill>
              <a:latin typeface="Cambria Math"/>
              <a:ea typeface="Cambria Math"/>
            </a:rPr>
            <a:t> Advanced SQL queries are used to recognize priority customers and strategise our approach to cater to those zip codes using </a:t>
          </a:r>
          <a:r>
            <a:rPr lang="en-US" sz="1400" kern="1200">
              <a:solidFill>
                <a:schemeClr val="tx2">
                  <a:lumMod val="90000"/>
                  <a:lumOff val="10000"/>
                </a:schemeClr>
              </a:solidFill>
              <a:latin typeface="Cambria Math"/>
              <a:ea typeface="Cambria Math"/>
            </a:rPr>
            <a:t>RFM Metrics</a:t>
          </a:r>
          <a:endParaRPr lang="en-US" sz="1400" kern="1200">
            <a:solidFill>
              <a:schemeClr val="tx2">
                <a:lumMod val="90000"/>
                <a:lumOff val="10000"/>
              </a:schemeClr>
            </a:solidFill>
          </a:endParaRPr>
        </a:p>
      </dsp:txBody>
      <dsp:txXfrm>
        <a:off x="805259" y="2616115"/>
        <a:ext cx="10108096" cy="697194"/>
      </dsp:txXfrm>
    </dsp:sp>
    <dsp:sp modelId="{80E90BC2-E91B-4BA6-874C-E354B568620C}">
      <dsp:nvSpPr>
        <dsp:cNvPr id="0" name=""/>
        <dsp:cNvSpPr/>
      </dsp:nvSpPr>
      <dsp:spPr>
        <a:xfrm>
          <a:off x="0" y="3501204"/>
          <a:ext cx="10913355" cy="697194"/>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9820FB74-2998-48C9-83E6-5C8BEFCA1989}">
      <dsp:nvSpPr>
        <dsp:cNvPr id="0" name=""/>
        <dsp:cNvSpPr/>
      </dsp:nvSpPr>
      <dsp:spPr>
        <a:xfrm>
          <a:off x="210901" y="3644477"/>
          <a:ext cx="383457" cy="3834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100E79-AA30-4FA7-804F-5E387ECFAB07}">
      <dsp:nvSpPr>
        <dsp:cNvPr id="0" name=""/>
        <dsp:cNvSpPr/>
      </dsp:nvSpPr>
      <dsp:spPr>
        <a:xfrm>
          <a:off x="805259" y="3487609"/>
          <a:ext cx="10108096" cy="69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rtl="0">
            <a:lnSpc>
              <a:spcPct val="100000"/>
            </a:lnSpc>
            <a:spcBef>
              <a:spcPct val="0"/>
            </a:spcBef>
            <a:spcAft>
              <a:spcPct val="35000"/>
            </a:spcAft>
            <a:buNone/>
          </a:pPr>
          <a:r>
            <a:rPr lang="en-US" sz="1400" b="1" i="0" kern="1200">
              <a:solidFill>
                <a:schemeClr val="tx2">
                  <a:lumMod val="90000"/>
                  <a:lumOff val="10000"/>
                </a:schemeClr>
              </a:solidFill>
              <a:latin typeface="Cambria Math"/>
              <a:ea typeface="Cambria Math"/>
            </a:rPr>
            <a:t>Proposing Dynamic Vendor</a:t>
          </a:r>
          <a:r>
            <a:rPr lang="en-US" sz="1400" b="1" kern="1200">
              <a:solidFill>
                <a:schemeClr val="tx2">
                  <a:lumMod val="90000"/>
                  <a:lumOff val="10000"/>
                </a:schemeClr>
              </a:solidFill>
              <a:latin typeface="Cambria Math"/>
              <a:ea typeface="Cambria Math"/>
            </a:rPr>
            <a:t> and Driver allocation:</a:t>
          </a:r>
          <a:r>
            <a:rPr lang="en-US" sz="1400" kern="1200">
              <a:solidFill>
                <a:schemeClr val="tx2">
                  <a:lumMod val="90000"/>
                  <a:lumOff val="10000"/>
                </a:schemeClr>
              </a:solidFill>
              <a:latin typeface="Cambria Math"/>
              <a:ea typeface="Cambria Math"/>
            </a:rPr>
            <a:t> Currently the process of assigning vendor and driver is manual which leads to inefficiencies, With the help of SQL queries, we re-allocate the vendors and drivers efficiently to meet our objectives</a:t>
          </a:r>
        </a:p>
      </dsp:txBody>
      <dsp:txXfrm>
        <a:off x="805259" y="3487609"/>
        <a:ext cx="10108096" cy="697194"/>
      </dsp:txXfrm>
    </dsp:sp>
    <dsp:sp modelId="{A6AC2959-D25E-4182-B7C5-F73469D5C9A1}">
      <dsp:nvSpPr>
        <dsp:cNvPr id="0" name=""/>
        <dsp:cNvSpPr/>
      </dsp:nvSpPr>
      <dsp:spPr>
        <a:xfrm>
          <a:off x="0" y="4359102"/>
          <a:ext cx="10913355" cy="69719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BBC06CF0-1BEE-4D7D-AF6F-38B4E02C9835}">
      <dsp:nvSpPr>
        <dsp:cNvPr id="0" name=""/>
        <dsp:cNvSpPr/>
      </dsp:nvSpPr>
      <dsp:spPr>
        <a:xfrm>
          <a:off x="210901" y="4515971"/>
          <a:ext cx="383457" cy="3834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C0CB06-ACD1-422B-A06D-E09D6192FD8B}">
      <dsp:nvSpPr>
        <dsp:cNvPr id="0" name=""/>
        <dsp:cNvSpPr/>
      </dsp:nvSpPr>
      <dsp:spPr>
        <a:xfrm>
          <a:off x="805259" y="4359102"/>
          <a:ext cx="10108096" cy="697194"/>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3786" tIns="73786" rIns="73786" bIns="73786" numCol="1" spcCol="1270" anchor="ctr" anchorCtr="0">
          <a:noAutofit/>
        </a:bodyPr>
        <a:lstStyle/>
        <a:p>
          <a:pPr marL="0" lvl="0" indent="0" algn="l" defTabSz="622300" rtl="0">
            <a:lnSpc>
              <a:spcPct val="100000"/>
            </a:lnSpc>
            <a:spcBef>
              <a:spcPct val="0"/>
            </a:spcBef>
            <a:spcAft>
              <a:spcPct val="35000"/>
            </a:spcAft>
            <a:buNone/>
          </a:pPr>
          <a:r>
            <a:rPr lang="en-US" sz="1400" b="1" kern="1200" dirty="0">
              <a:solidFill>
                <a:schemeClr val="tx2">
                  <a:lumMod val="90000"/>
                  <a:lumOff val="10000"/>
                </a:schemeClr>
              </a:solidFill>
              <a:latin typeface="Cambria Math"/>
              <a:ea typeface="Cambria Math"/>
            </a:rPr>
            <a:t>KPIs of the project: </a:t>
          </a:r>
          <a:r>
            <a:rPr lang="en-US" sz="1400" kern="1200" dirty="0">
              <a:solidFill>
                <a:schemeClr val="tx2">
                  <a:lumMod val="90000"/>
                  <a:lumOff val="10000"/>
                </a:schemeClr>
              </a:solidFill>
              <a:latin typeface="Cambria Math"/>
              <a:ea typeface="Cambria Math"/>
            </a:rPr>
            <a:t>Reduction in Cost Per Order (CPO), Reduction in Delays (Get your order within Promised Date) and Driver count.</a:t>
          </a:r>
        </a:p>
      </dsp:txBody>
      <dsp:txXfrm>
        <a:off x="805259" y="4359102"/>
        <a:ext cx="10108096" cy="697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279B9-0777-6F45-9B69-B7CD73638B35}">
      <dsp:nvSpPr>
        <dsp:cNvPr id="0" name=""/>
        <dsp:cNvSpPr/>
      </dsp:nvSpPr>
      <dsp:spPr>
        <a:xfrm>
          <a:off x="0" y="891"/>
          <a:ext cx="10625851" cy="538200"/>
        </a:xfrm>
        <a:prstGeom prst="roundRect">
          <a:avLst/>
        </a:prstGeom>
        <a:solidFill>
          <a:schemeClr val="accent2">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We generated synthetic data based on the data we had. The tables are:</a:t>
          </a:r>
        </a:p>
      </dsp:txBody>
      <dsp:txXfrm>
        <a:off x="26273" y="27164"/>
        <a:ext cx="10573305" cy="485654"/>
      </dsp:txXfrm>
    </dsp:sp>
    <dsp:sp modelId="{0010CAD7-059B-AE49-81BC-74D427DA20C0}">
      <dsp:nvSpPr>
        <dsp:cNvPr id="0" name=""/>
        <dsp:cNvSpPr/>
      </dsp:nvSpPr>
      <dsp:spPr>
        <a:xfrm>
          <a:off x="0" y="605331"/>
          <a:ext cx="10625851" cy="538200"/>
        </a:xfrm>
        <a:prstGeom prst="roundRect">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a:ea typeface="Cambria Math"/>
            </a:rPr>
            <a:t>1.Out_For_Delivery</a:t>
          </a:r>
        </a:p>
      </dsp:txBody>
      <dsp:txXfrm>
        <a:off x="26273" y="631604"/>
        <a:ext cx="10573305" cy="485654"/>
      </dsp:txXfrm>
    </dsp:sp>
    <dsp:sp modelId="{F9B8392B-D091-5D47-AEDE-429C0F0DFE7A}">
      <dsp:nvSpPr>
        <dsp:cNvPr id="0" name=""/>
        <dsp:cNvSpPr/>
      </dsp:nvSpPr>
      <dsp:spPr>
        <a:xfrm>
          <a:off x="0" y="1209772"/>
          <a:ext cx="10625851" cy="538200"/>
        </a:xfrm>
        <a:prstGeom prst="roundRect">
          <a:avLst/>
        </a:prstGeom>
        <a:solidFill>
          <a:schemeClr val="accent2">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2.Customers</a:t>
          </a:r>
        </a:p>
      </dsp:txBody>
      <dsp:txXfrm>
        <a:off x="26273" y="1236045"/>
        <a:ext cx="10573305" cy="485654"/>
      </dsp:txXfrm>
    </dsp:sp>
    <dsp:sp modelId="{B881C8A3-2AA1-1647-B664-62ADA36C4612}">
      <dsp:nvSpPr>
        <dsp:cNvPr id="0" name=""/>
        <dsp:cNvSpPr/>
      </dsp:nvSpPr>
      <dsp:spPr>
        <a:xfrm>
          <a:off x="0" y="1814212"/>
          <a:ext cx="10625851" cy="538200"/>
        </a:xfrm>
        <a:prstGeom prst="roundRect">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3.Orders</a:t>
          </a:r>
        </a:p>
      </dsp:txBody>
      <dsp:txXfrm>
        <a:off x="26273" y="1840485"/>
        <a:ext cx="10573305" cy="485654"/>
      </dsp:txXfrm>
    </dsp:sp>
    <dsp:sp modelId="{C1B4D751-BF00-0444-8CA5-57A05DF91A12}">
      <dsp:nvSpPr>
        <dsp:cNvPr id="0" name=""/>
        <dsp:cNvSpPr/>
      </dsp:nvSpPr>
      <dsp:spPr>
        <a:xfrm>
          <a:off x="0" y="2418652"/>
          <a:ext cx="10625851" cy="538200"/>
        </a:xfrm>
        <a:prstGeom prst="roundRect">
          <a:avLst/>
        </a:prstGeom>
        <a:solidFill>
          <a:schemeClr val="accent2">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4.Products</a:t>
          </a:r>
        </a:p>
      </dsp:txBody>
      <dsp:txXfrm>
        <a:off x="26273" y="2444925"/>
        <a:ext cx="10573305" cy="485654"/>
      </dsp:txXfrm>
    </dsp:sp>
    <dsp:sp modelId="{CC3940D9-32AA-054C-B3E1-95F65A064C06}">
      <dsp:nvSpPr>
        <dsp:cNvPr id="0" name=""/>
        <dsp:cNvSpPr/>
      </dsp:nvSpPr>
      <dsp:spPr>
        <a:xfrm>
          <a:off x="0" y="3023092"/>
          <a:ext cx="10625851" cy="538200"/>
        </a:xfrm>
        <a:prstGeom prst="roundRect">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5.Fleet</a:t>
          </a:r>
        </a:p>
      </dsp:txBody>
      <dsp:txXfrm>
        <a:off x="26273" y="3049365"/>
        <a:ext cx="10573305" cy="485654"/>
      </dsp:txXfrm>
    </dsp:sp>
    <dsp:sp modelId="{979D6620-B3D8-EC44-9F72-EC94C0483B96}">
      <dsp:nvSpPr>
        <dsp:cNvPr id="0" name=""/>
        <dsp:cNvSpPr/>
      </dsp:nvSpPr>
      <dsp:spPr>
        <a:xfrm>
          <a:off x="0" y="3627532"/>
          <a:ext cx="10625851" cy="538200"/>
        </a:xfrm>
        <a:prstGeom prst="roundRect">
          <a:avLst/>
        </a:prstGeom>
        <a:solidFill>
          <a:schemeClr val="accent2">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panose="02040503050406030204" pitchFamily="18" charset="0"/>
              <a:ea typeface="Cambria Math" panose="02040503050406030204" pitchFamily="18" charset="0"/>
            </a:rPr>
            <a:t>6.Vendor Rate Card</a:t>
          </a:r>
        </a:p>
      </dsp:txBody>
      <dsp:txXfrm>
        <a:off x="26273" y="3653805"/>
        <a:ext cx="10573305" cy="485654"/>
      </dsp:txXfrm>
    </dsp:sp>
    <dsp:sp modelId="{FB044FA2-19CD-2E4F-B127-0D05ACD99BB1}">
      <dsp:nvSpPr>
        <dsp:cNvPr id="0" name=""/>
        <dsp:cNvSpPr/>
      </dsp:nvSpPr>
      <dsp:spPr>
        <a:xfrm>
          <a:off x="0" y="4231972"/>
          <a:ext cx="10625851" cy="538200"/>
        </a:xfrm>
        <a:prstGeom prst="roundRect">
          <a:avLst/>
        </a:prstGeom>
        <a:solidFill>
          <a:schemeClr val="accent2">
            <a:lumMod val="40000"/>
            <a:lumOff val="6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tx2">
                  <a:lumMod val="90000"/>
                  <a:lumOff val="10000"/>
                </a:schemeClr>
              </a:solidFill>
              <a:latin typeface="Cambria Math"/>
              <a:ea typeface="Cambria Math"/>
            </a:rPr>
            <a:t>7.Distance</a:t>
          </a:r>
        </a:p>
      </dsp:txBody>
      <dsp:txXfrm>
        <a:off x="26273" y="4258245"/>
        <a:ext cx="10573305" cy="485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D0F35-1698-4601-B3CF-BA53D4F36477}">
      <dsp:nvSpPr>
        <dsp:cNvPr id="0" name=""/>
        <dsp:cNvSpPr/>
      </dsp:nvSpPr>
      <dsp:spPr>
        <a:xfrm>
          <a:off x="905908" y="355255"/>
          <a:ext cx="908085" cy="908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A04D0-B10F-4F3D-8C11-A64ACFAE68C7}">
      <dsp:nvSpPr>
        <dsp:cNvPr id="0" name=""/>
        <dsp:cNvSpPr/>
      </dsp:nvSpPr>
      <dsp:spPr>
        <a:xfrm>
          <a:off x="9352" y="1439254"/>
          <a:ext cx="2594531" cy="321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Delay Analysis</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Orders are analyzed for </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potential delays then classified into those delayed by company </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and those delayed by vendors using the delay status field</a:t>
          </a:r>
        </a:p>
      </dsp:txBody>
      <dsp:txXfrm>
        <a:off x="9352" y="1439254"/>
        <a:ext cx="2594531" cy="3215015"/>
      </dsp:txXfrm>
    </dsp:sp>
    <dsp:sp modelId="{AC58BE85-09B4-419A-B59F-A1F41B202097}">
      <dsp:nvSpPr>
        <dsp:cNvPr id="0" name=""/>
        <dsp:cNvSpPr/>
      </dsp:nvSpPr>
      <dsp:spPr>
        <a:xfrm>
          <a:off x="2036" y="4742982"/>
          <a:ext cx="2594531" cy="33093"/>
        </a:xfrm>
        <a:prstGeom prst="rect">
          <a:avLst/>
        </a:prstGeom>
        <a:noFill/>
        <a:ln>
          <a:noFill/>
        </a:ln>
        <a:effectLst/>
      </dsp:spPr>
      <dsp:style>
        <a:lnRef idx="0">
          <a:scrgbClr r="0" g="0" b="0"/>
        </a:lnRef>
        <a:fillRef idx="0">
          <a:scrgbClr r="0" g="0" b="0"/>
        </a:fillRef>
        <a:effectRef idx="0">
          <a:scrgbClr r="0" g="0" b="0"/>
        </a:effectRef>
        <a:fontRef idx="minor"/>
      </dsp:style>
    </dsp:sp>
    <dsp:sp modelId="{383365BA-0B52-44BC-B8D6-7522F36D26FF}">
      <dsp:nvSpPr>
        <dsp:cNvPr id="0" name=""/>
        <dsp:cNvSpPr/>
      </dsp:nvSpPr>
      <dsp:spPr>
        <a:xfrm>
          <a:off x="3939662" y="298245"/>
          <a:ext cx="908085" cy="908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17AD8-41BF-40EA-8149-A200B32FF77F}">
      <dsp:nvSpPr>
        <dsp:cNvPr id="0" name=""/>
        <dsp:cNvSpPr/>
      </dsp:nvSpPr>
      <dsp:spPr>
        <a:xfrm>
          <a:off x="3050610" y="1439254"/>
          <a:ext cx="2594531" cy="321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Vendor Re-allocation</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 For orders with potential delays, the allocation process seeks to re-assign vendors based on criteria such as delivery costs (new price), vendor lead times (new vendor time), and vendor ratings</a:t>
          </a:r>
        </a:p>
      </dsp:txBody>
      <dsp:txXfrm>
        <a:off x="3050610" y="1439254"/>
        <a:ext cx="2594531" cy="3215015"/>
      </dsp:txXfrm>
    </dsp:sp>
    <dsp:sp modelId="{B9CD9243-8B71-4C18-BABF-EE3A4236A08E}">
      <dsp:nvSpPr>
        <dsp:cNvPr id="0" name=""/>
        <dsp:cNvSpPr/>
      </dsp:nvSpPr>
      <dsp:spPr>
        <a:xfrm>
          <a:off x="3050610" y="4742982"/>
          <a:ext cx="2594531" cy="3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a:p>
      </dsp:txBody>
      <dsp:txXfrm>
        <a:off x="3050610" y="4742982"/>
        <a:ext cx="2594531" cy="33093"/>
      </dsp:txXfrm>
    </dsp:sp>
    <dsp:sp modelId="{D3C29D1E-C8B1-4695-8F32-74C9A1777ECD}">
      <dsp:nvSpPr>
        <dsp:cNvPr id="0" name=""/>
        <dsp:cNvSpPr/>
      </dsp:nvSpPr>
      <dsp:spPr>
        <a:xfrm>
          <a:off x="6946882" y="280574"/>
          <a:ext cx="908085" cy="908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F4F53-8B0D-4641-8654-BFA003667E22}">
      <dsp:nvSpPr>
        <dsp:cNvPr id="0" name=""/>
        <dsp:cNvSpPr/>
      </dsp:nvSpPr>
      <dsp:spPr>
        <a:xfrm>
          <a:off x="6099184" y="1439254"/>
          <a:ext cx="2594531" cy="321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Decision Making </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Orders that can be delivered within the promised lead times by alternative vendors at a lower or comparable cost, and potentially higher vendor ratings, are re-allocated to these vendors</a:t>
          </a:r>
        </a:p>
      </dsp:txBody>
      <dsp:txXfrm>
        <a:off x="6099184" y="1439254"/>
        <a:ext cx="2594531" cy="3215015"/>
      </dsp:txXfrm>
    </dsp:sp>
    <dsp:sp modelId="{81DF642D-0245-4B19-AF27-EA9756179A76}">
      <dsp:nvSpPr>
        <dsp:cNvPr id="0" name=""/>
        <dsp:cNvSpPr/>
      </dsp:nvSpPr>
      <dsp:spPr>
        <a:xfrm>
          <a:off x="6099184" y="4742982"/>
          <a:ext cx="2594531" cy="33093"/>
        </a:xfrm>
        <a:prstGeom prst="rect">
          <a:avLst/>
        </a:prstGeom>
        <a:noFill/>
        <a:ln>
          <a:noFill/>
        </a:ln>
        <a:effectLst/>
      </dsp:spPr>
      <dsp:style>
        <a:lnRef idx="0">
          <a:scrgbClr r="0" g="0" b="0"/>
        </a:lnRef>
        <a:fillRef idx="0">
          <a:scrgbClr r="0" g="0" b="0"/>
        </a:fillRef>
        <a:effectRef idx="0">
          <a:scrgbClr r="0" g="0" b="0"/>
        </a:effectRef>
        <a:fontRef idx="minor"/>
      </dsp:style>
    </dsp:sp>
    <dsp:sp modelId="{48AE46E1-CA0D-4725-8DED-128547EE9736}">
      <dsp:nvSpPr>
        <dsp:cNvPr id="0" name=""/>
        <dsp:cNvSpPr/>
      </dsp:nvSpPr>
      <dsp:spPr>
        <a:xfrm>
          <a:off x="10064716" y="298627"/>
          <a:ext cx="908085" cy="9080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AD0AD-0972-4FC9-B62E-329138DA0671}">
      <dsp:nvSpPr>
        <dsp:cNvPr id="0" name=""/>
        <dsp:cNvSpPr/>
      </dsp:nvSpPr>
      <dsp:spPr>
        <a:xfrm>
          <a:off x="9147758" y="1439254"/>
          <a:ext cx="2594531" cy="321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Special Handling</a:t>
          </a:r>
          <a:br>
            <a:rPr lang="en-US" sz="1800" b="1" u="sng" kern="1200">
              <a:solidFill>
                <a:schemeClr val="tx2">
                  <a:lumMod val="90000"/>
                  <a:lumOff val="10000"/>
                </a:schemeClr>
              </a:solidFill>
              <a:latin typeface="Cambria Math"/>
              <a:ea typeface="Cambria Math"/>
            </a:rPr>
          </a:br>
          <a:r>
            <a:rPr lang="en-US" sz="1800" b="1" i="0" u="none" kern="1200">
              <a:solidFill>
                <a:schemeClr val="tx2">
                  <a:lumMod val="90000"/>
                  <a:lumOff val="10000"/>
                </a:schemeClr>
              </a:solidFill>
              <a:latin typeface="Cambria Math"/>
              <a:ea typeface="Cambria Math"/>
            </a:rPr>
            <a:t>We can only be sure that company-caused delays go down through vendor allocation</a:t>
          </a:r>
          <a:br>
            <a:rPr lang="en-US" sz="1800" b="1" i="0" u="none" kern="1200">
              <a:solidFill>
                <a:schemeClr val="tx2">
                  <a:lumMod val="90000"/>
                  <a:lumOff val="10000"/>
                </a:schemeClr>
              </a:solidFill>
              <a:latin typeface="Cambria Math"/>
              <a:ea typeface="Cambria Math"/>
            </a:rPr>
          </a:br>
          <a:r>
            <a:rPr lang="en-US" sz="1800" b="1" i="0" u="none" kern="1200">
              <a:solidFill>
                <a:schemeClr val="tx2">
                  <a:lumMod val="90000"/>
                  <a:lumOff val="10000"/>
                </a:schemeClr>
              </a:solidFill>
              <a:latin typeface="Cambria Math"/>
              <a:ea typeface="Cambria Math"/>
            </a:rPr>
            <a:t>As for vendor-caused delays, we cannot control this as it depends on driver behaviour</a:t>
          </a:r>
          <a:br>
            <a:rPr lang="en-US" sz="1800" b="1" i="0" u="none" kern="1200">
              <a:solidFill>
                <a:schemeClr val="tx2">
                  <a:lumMod val="90000"/>
                  <a:lumOff val="10000"/>
                </a:schemeClr>
              </a:solidFill>
              <a:latin typeface="Cambria Math"/>
              <a:ea typeface="Cambria Math"/>
            </a:rPr>
          </a:br>
          <a:r>
            <a:rPr lang="en-US" sz="1800" b="1" i="0" u="none" kern="1200">
              <a:solidFill>
                <a:schemeClr val="tx2">
                  <a:lumMod val="90000"/>
                  <a:lumOff val="10000"/>
                </a:schemeClr>
              </a:solidFill>
              <a:latin typeface="Cambria Math"/>
              <a:ea typeface="Cambria Math"/>
            </a:rPr>
            <a:t>In the future, we can incentivize drivers to reduce delays</a:t>
          </a:r>
        </a:p>
      </dsp:txBody>
      <dsp:txXfrm>
        <a:off x="9147758" y="1439254"/>
        <a:ext cx="2594531" cy="3215015"/>
      </dsp:txXfrm>
    </dsp:sp>
    <dsp:sp modelId="{FD17BFEF-DAC9-4DD9-8A83-87F2DDD6E5AD}">
      <dsp:nvSpPr>
        <dsp:cNvPr id="0" name=""/>
        <dsp:cNvSpPr/>
      </dsp:nvSpPr>
      <dsp:spPr>
        <a:xfrm>
          <a:off x="9147758" y="4742982"/>
          <a:ext cx="2594531" cy="3309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D0F35-1698-4601-B3CF-BA53D4F36477}">
      <dsp:nvSpPr>
        <dsp:cNvPr id="0" name=""/>
        <dsp:cNvSpPr/>
      </dsp:nvSpPr>
      <dsp:spPr>
        <a:xfrm>
          <a:off x="912768" y="12338"/>
          <a:ext cx="898944" cy="75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A04D0-B10F-4F3D-8C11-A64ACFAE68C7}">
      <dsp:nvSpPr>
        <dsp:cNvPr id="0" name=""/>
        <dsp:cNvSpPr/>
      </dsp:nvSpPr>
      <dsp:spPr>
        <a:xfrm>
          <a:off x="25237" y="883248"/>
          <a:ext cx="2568413" cy="22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Capacity utilization</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The process of driver allocation is optimized to maximize capacity utilization of vehicles. The objective is to improve operational efficiency and decrease spending on fuel.</a:t>
          </a:r>
        </a:p>
      </dsp:txBody>
      <dsp:txXfrm>
        <a:off x="25237" y="883248"/>
        <a:ext cx="2568413" cy="2296952"/>
      </dsp:txXfrm>
    </dsp:sp>
    <dsp:sp modelId="{AC58BE85-09B4-419A-B59F-A1F41B202097}">
      <dsp:nvSpPr>
        <dsp:cNvPr id="0" name=""/>
        <dsp:cNvSpPr/>
      </dsp:nvSpPr>
      <dsp:spPr>
        <a:xfrm>
          <a:off x="17994" y="3239362"/>
          <a:ext cx="2568413" cy="281262"/>
        </a:xfrm>
        <a:prstGeom prst="rect">
          <a:avLst/>
        </a:prstGeom>
        <a:noFill/>
        <a:ln>
          <a:noFill/>
        </a:ln>
        <a:effectLst/>
      </dsp:spPr>
      <dsp:style>
        <a:lnRef idx="0">
          <a:scrgbClr r="0" g="0" b="0"/>
        </a:lnRef>
        <a:fillRef idx="0">
          <a:scrgbClr r="0" g="0" b="0"/>
        </a:fillRef>
        <a:effectRef idx="0">
          <a:scrgbClr r="0" g="0" b="0"/>
        </a:effectRef>
        <a:fontRef idx="minor"/>
      </dsp:style>
    </dsp:sp>
    <dsp:sp modelId="{383365BA-0B52-44BC-B8D6-7522F36D26FF}">
      <dsp:nvSpPr>
        <dsp:cNvPr id="0" name=""/>
        <dsp:cNvSpPr/>
      </dsp:nvSpPr>
      <dsp:spPr>
        <a:xfrm>
          <a:off x="3915984" y="0"/>
          <a:ext cx="898944" cy="756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17AD8-41BF-40EA-8149-A200B32FF77F}">
      <dsp:nvSpPr>
        <dsp:cNvPr id="0" name=""/>
        <dsp:cNvSpPr/>
      </dsp:nvSpPr>
      <dsp:spPr>
        <a:xfrm>
          <a:off x="3035881" y="883248"/>
          <a:ext cx="2568413" cy="22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rtl="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Cost per order</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 The cost per order is the target metric to reduce. The is the objective of the optimization process. </a:t>
          </a:r>
        </a:p>
      </dsp:txBody>
      <dsp:txXfrm>
        <a:off x="3035881" y="883248"/>
        <a:ext cx="2568413" cy="2296952"/>
      </dsp:txXfrm>
    </dsp:sp>
    <dsp:sp modelId="{B9CD9243-8B71-4C18-BABF-EE3A4236A08E}">
      <dsp:nvSpPr>
        <dsp:cNvPr id="0" name=""/>
        <dsp:cNvSpPr/>
      </dsp:nvSpPr>
      <dsp:spPr>
        <a:xfrm>
          <a:off x="3035881" y="3239362"/>
          <a:ext cx="2568413" cy="281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endParaRPr lang="en-US" sz="1800" b="0" u="none" kern="1200">
            <a:latin typeface="Aptos Display"/>
            <a:ea typeface="Cambria Math"/>
          </a:endParaRPr>
        </a:p>
      </dsp:txBody>
      <dsp:txXfrm>
        <a:off x="3035881" y="3239362"/>
        <a:ext cx="2568413" cy="281262"/>
      </dsp:txXfrm>
    </dsp:sp>
    <dsp:sp modelId="{D3C29D1E-C8B1-4695-8F32-74C9A1777ECD}">
      <dsp:nvSpPr>
        <dsp:cNvPr id="0" name=""/>
        <dsp:cNvSpPr/>
      </dsp:nvSpPr>
      <dsp:spPr>
        <a:xfrm>
          <a:off x="6892932" y="0"/>
          <a:ext cx="898944" cy="75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F4F53-8B0D-4641-8654-BFA003667E22}">
      <dsp:nvSpPr>
        <dsp:cNvPr id="0" name=""/>
        <dsp:cNvSpPr/>
      </dsp:nvSpPr>
      <dsp:spPr>
        <a:xfrm>
          <a:off x="6053767" y="883248"/>
          <a:ext cx="2568413" cy="22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Streamlining deliveries</a:t>
          </a:r>
          <a:br>
            <a:rPr lang="en-US" sz="1800" b="1" kern="1200">
              <a:solidFill>
                <a:schemeClr val="tx2">
                  <a:lumMod val="90000"/>
                  <a:lumOff val="10000"/>
                </a:schemeClr>
              </a:solidFill>
              <a:latin typeface="Cambria Math"/>
              <a:ea typeface="Cambria Math"/>
            </a:rPr>
          </a:br>
          <a:r>
            <a:rPr lang="en-US" sz="1800" b="1" kern="1200">
              <a:solidFill>
                <a:schemeClr val="tx2">
                  <a:lumMod val="90000"/>
                  <a:lumOff val="10000"/>
                </a:schemeClr>
              </a:solidFill>
              <a:latin typeface="Cambria Math"/>
              <a:ea typeface="Cambria Math"/>
            </a:rPr>
            <a:t>Drivers make the best out of each trip they take. This results in quicker and more efficient deliveries.</a:t>
          </a:r>
        </a:p>
      </dsp:txBody>
      <dsp:txXfrm>
        <a:off x="6053767" y="883248"/>
        <a:ext cx="2568413" cy="2296952"/>
      </dsp:txXfrm>
    </dsp:sp>
    <dsp:sp modelId="{81DF642D-0245-4B19-AF27-EA9756179A76}">
      <dsp:nvSpPr>
        <dsp:cNvPr id="0" name=""/>
        <dsp:cNvSpPr/>
      </dsp:nvSpPr>
      <dsp:spPr>
        <a:xfrm>
          <a:off x="6053767" y="3239362"/>
          <a:ext cx="2568413" cy="281262"/>
        </a:xfrm>
        <a:prstGeom prst="rect">
          <a:avLst/>
        </a:prstGeom>
        <a:noFill/>
        <a:ln>
          <a:noFill/>
        </a:ln>
        <a:effectLst/>
      </dsp:spPr>
      <dsp:style>
        <a:lnRef idx="0">
          <a:scrgbClr r="0" g="0" b="0"/>
        </a:lnRef>
        <a:fillRef idx="0">
          <a:scrgbClr r="0" g="0" b="0"/>
        </a:fillRef>
        <a:effectRef idx="0">
          <a:scrgbClr r="0" g="0" b="0"/>
        </a:effectRef>
        <a:fontRef idx="minor"/>
      </dsp:style>
    </dsp:sp>
    <dsp:sp modelId="{48AE46E1-CA0D-4725-8DED-128547EE9736}">
      <dsp:nvSpPr>
        <dsp:cNvPr id="0" name=""/>
        <dsp:cNvSpPr/>
      </dsp:nvSpPr>
      <dsp:spPr>
        <a:xfrm>
          <a:off x="9979380" y="0"/>
          <a:ext cx="898944" cy="756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AD0AD-0972-4FC9-B62E-329138DA0671}">
      <dsp:nvSpPr>
        <dsp:cNvPr id="0" name=""/>
        <dsp:cNvSpPr/>
      </dsp:nvSpPr>
      <dsp:spPr>
        <a:xfrm>
          <a:off x="9071653" y="883248"/>
          <a:ext cx="2568413" cy="22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u="sng" kern="1200">
              <a:solidFill>
                <a:schemeClr val="tx2">
                  <a:lumMod val="90000"/>
                  <a:lumOff val="10000"/>
                </a:schemeClr>
              </a:solidFill>
              <a:latin typeface="Cambria Math"/>
              <a:ea typeface="Cambria Math"/>
            </a:rPr>
            <a:t>Quality assurance</a:t>
          </a:r>
          <a:br>
            <a:rPr lang="en-US" sz="1800" b="1" u="sng" kern="1200">
              <a:solidFill>
                <a:schemeClr val="tx2">
                  <a:lumMod val="90000"/>
                  <a:lumOff val="10000"/>
                </a:schemeClr>
              </a:solidFill>
              <a:latin typeface="Cambria Math"/>
              <a:ea typeface="Cambria Math"/>
            </a:rPr>
          </a:br>
          <a:r>
            <a:rPr lang="en-US" sz="1800" b="1" u="sng" kern="1200">
              <a:solidFill>
                <a:schemeClr val="tx2">
                  <a:lumMod val="90000"/>
                  <a:lumOff val="10000"/>
                </a:schemeClr>
              </a:solidFill>
              <a:latin typeface="Cambria Math"/>
              <a:ea typeface="Cambria Math"/>
            </a:rPr>
            <a:t>Priority customers get not only vendors with high ratings but also drivers that have high scores. This assures a quality for priority customers thus increasing customer retention.</a:t>
          </a:r>
          <a:endParaRPr lang="en-US" sz="1800" b="1" kern="1200">
            <a:solidFill>
              <a:schemeClr val="tx2">
                <a:lumMod val="90000"/>
                <a:lumOff val="10000"/>
              </a:schemeClr>
            </a:solidFill>
            <a:latin typeface="Cambria Math"/>
            <a:ea typeface="Cambria Math"/>
          </a:endParaRPr>
        </a:p>
      </dsp:txBody>
      <dsp:txXfrm>
        <a:off x="9071653" y="883248"/>
        <a:ext cx="2568413" cy="2296952"/>
      </dsp:txXfrm>
    </dsp:sp>
    <dsp:sp modelId="{FD17BFEF-DAC9-4DD9-8A83-87F2DDD6E5AD}">
      <dsp:nvSpPr>
        <dsp:cNvPr id="0" name=""/>
        <dsp:cNvSpPr/>
      </dsp:nvSpPr>
      <dsp:spPr>
        <a:xfrm>
          <a:off x="9071653" y="3239362"/>
          <a:ext cx="2568413" cy="2812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7D62E-06AD-4349-B92F-31B97AB4877E}">
      <dsp:nvSpPr>
        <dsp:cNvPr id="0" name=""/>
        <dsp:cNvSpPr/>
      </dsp:nvSpPr>
      <dsp:spPr>
        <a:xfrm>
          <a:off x="10345" y="66352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7862B-11D0-4ACB-8883-98F82711E126}">
      <dsp:nvSpPr>
        <dsp:cNvPr id="0" name=""/>
        <dsp:cNvSpPr/>
      </dsp:nvSpPr>
      <dsp:spPr>
        <a:xfrm>
          <a:off x="198767" y="85194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B77F5-226A-41A9-AD00-D2CDDCCC85D0}">
      <dsp:nvSpPr>
        <dsp:cNvPr id="0" name=""/>
        <dsp:cNvSpPr/>
      </dsp:nvSpPr>
      <dsp:spPr>
        <a:xfrm>
          <a:off x="1020591" y="474987"/>
          <a:ext cx="2273472" cy="1274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u="sng" kern="1200">
              <a:solidFill>
                <a:schemeClr val="accent1">
                  <a:lumMod val="75000"/>
                </a:schemeClr>
              </a:solidFill>
              <a:latin typeface="Cambria Math"/>
              <a:ea typeface="Cambria Math"/>
            </a:rPr>
            <a:t>Dynamic Delivery Pricing</a:t>
          </a:r>
          <a:br>
            <a:rPr lang="en-US" sz="1200" b="1" kern="1200">
              <a:solidFill>
                <a:schemeClr val="accent1">
                  <a:lumMod val="75000"/>
                </a:schemeClr>
              </a:solidFill>
              <a:latin typeface="Cambria Math"/>
              <a:ea typeface="Cambria Math"/>
            </a:rPr>
          </a:br>
          <a:r>
            <a:rPr lang="en-US" sz="1200" kern="1200">
              <a:solidFill>
                <a:schemeClr val="accent1">
                  <a:lumMod val="75000"/>
                </a:schemeClr>
              </a:solidFill>
              <a:latin typeface="Cambria Math"/>
              <a:ea typeface="Cambria Math"/>
            </a:rPr>
            <a:t> Analyze the feasibility of dynamic pricing based on time of day or week, using time-stamped order data and machine learning to predict demand and set </a:t>
          </a:r>
          <a:r>
            <a:rPr lang="en-US" sz="1200" b="0" kern="1200">
              <a:solidFill>
                <a:schemeClr val="accent1">
                  <a:lumMod val="75000"/>
                </a:schemeClr>
              </a:solidFill>
              <a:latin typeface="Cambria Math"/>
              <a:ea typeface="Cambria Math"/>
            </a:rPr>
            <a:t>prices</a:t>
          </a:r>
        </a:p>
      </dsp:txBody>
      <dsp:txXfrm>
        <a:off x="1020591" y="474987"/>
        <a:ext cx="2273472" cy="1274322"/>
      </dsp:txXfrm>
    </dsp:sp>
    <dsp:sp modelId="{49741239-C07E-464B-AA22-B1DB45844468}">
      <dsp:nvSpPr>
        <dsp:cNvPr id="0" name=""/>
        <dsp:cNvSpPr/>
      </dsp:nvSpPr>
      <dsp:spPr>
        <a:xfrm>
          <a:off x="3662575" y="66352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5A5A0-7ED1-42AD-9754-C9E82DCAF011}">
      <dsp:nvSpPr>
        <dsp:cNvPr id="0" name=""/>
        <dsp:cNvSpPr/>
      </dsp:nvSpPr>
      <dsp:spPr>
        <a:xfrm>
          <a:off x="3850997" y="851947"/>
          <a:ext cx="520402" cy="520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763F0-6B0E-4090-ACCA-507FB86B4C5C}">
      <dsp:nvSpPr>
        <dsp:cNvPr id="0" name=""/>
        <dsp:cNvSpPr/>
      </dsp:nvSpPr>
      <dsp:spPr>
        <a:xfrm>
          <a:off x="4752088" y="66352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u="sng" kern="1200">
              <a:solidFill>
                <a:schemeClr val="accent1">
                  <a:lumMod val="75000"/>
                </a:schemeClr>
              </a:solidFill>
              <a:latin typeface="Cambria Math"/>
              <a:ea typeface="Cambria Math"/>
            </a:rPr>
            <a:t>Dynamic Rating System for Vendors and Drivers</a:t>
          </a:r>
          <a:br>
            <a:rPr lang="en-US" sz="1100" b="1" u="sng" kern="1200">
              <a:solidFill>
                <a:schemeClr val="accent1">
                  <a:lumMod val="75000"/>
                </a:schemeClr>
              </a:solidFill>
              <a:latin typeface="Cambria Math"/>
              <a:ea typeface="Cambria Math"/>
            </a:rPr>
          </a:br>
          <a:r>
            <a:rPr lang="en-US" sz="1100" kern="1200">
              <a:solidFill>
                <a:schemeClr val="accent1">
                  <a:lumMod val="75000"/>
                </a:schemeClr>
              </a:solidFill>
              <a:latin typeface="Cambria Math"/>
              <a:ea typeface="Cambria Math"/>
            </a:rPr>
            <a:t> Implement a system evaluating performance with customer feedback and order accuracy data, employing sentiment analysis and statistical methods</a:t>
          </a:r>
        </a:p>
      </dsp:txBody>
      <dsp:txXfrm>
        <a:off x="4752088" y="663525"/>
        <a:ext cx="2114937" cy="897246"/>
      </dsp:txXfrm>
    </dsp:sp>
    <dsp:sp modelId="{47EF3C71-887F-4D21-9892-216A403A6E0F}">
      <dsp:nvSpPr>
        <dsp:cNvPr id="0" name=""/>
        <dsp:cNvSpPr/>
      </dsp:nvSpPr>
      <dsp:spPr>
        <a:xfrm>
          <a:off x="7235537" y="66352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EBF24-FD0C-4C36-91B0-1B29A323EE34}">
      <dsp:nvSpPr>
        <dsp:cNvPr id="0" name=""/>
        <dsp:cNvSpPr/>
      </dsp:nvSpPr>
      <dsp:spPr>
        <a:xfrm>
          <a:off x="7423958" y="85194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E45FF-E278-48E1-8CF0-EBDC5BDFC3F2}">
      <dsp:nvSpPr>
        <dsp:cNvPr id="0" name=""/>
        <dsp:cNvSpPr/>
      </dsp:nvSpPr>
      <dsp:spPr>
        <a:xfrm>
          <a:off x="8325050" y="66352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u="sng" kern="1200">
              <a:solidFill>
                <a:schemeClr val="accent1">
                  <a:lumMod val="75000"/>
                </a:schemeClr>
              </a:solidFill>
              <a:latin typeface="Cambria Math"/>
              <a:ea typeface="Cambria Math"/>
            </a:rPr>
            <a:t>Customer Segmentation and Personalization</a:t>
          </a:r>
          <a:br>
            <a:rPr lang="en-US" sz="1200" b="1" kern="1200">
              <a:solidFill>
                <a:schemeClr val="accent1">
                  <a:lumMod val="75000"/>
                </a:schemeClr>
              </a:solidFill>
              <a:latin typeface="Cambria Math"/>
              <a:ea typeface="Cambria Math"/>
            </a:rPr>
          </a:br>
          <a:r>
            <a:rPr lang="en-US" sz="1200" kern="1200">
              <a:solidFill>
                <a:schemeClr val="accent1">
                  <a:lumMod val="75000"/>
                </a:schemeClr>
              </a:solidFill>
              <a:latin typeface="Cambria Math"/>
              <a:ea typeface="Cambria Math"/>
            </a:rPr>
            <a:t> Enhance customer segmentation using machine learning for personalized marketing, leveraging web browsing behavior and social media data</a:t>
          </a:r>
        </a:p>
      </dsp:txBody>
      <dsp:txXfrm>
        <a:off x="8325050" y="663525"/>
        <a:ext cx="2114937" cy="897246"/>
      </dsp:txXfrm>
    </dsp:sp>
    <dsp:sp modelId="{F927544F-EF62-4064-8563-3DA904B3E799}">
      <dsp:nvSpPr>
        <dsp:cNvPr id="0" name=""/>
        <dsp:cNvSpPr/>
      </dsp:nvSpPr>
      <dsp:spPr>
        <a:xfrm>
          <a:off x="10345" y="273407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C6A03-B00E-4ED1-B59B-B7AFF3EF09B1}">
      <dsp:nvSpPr>
        <dsp:cNvPr id="0" name=""/>
        <dsp:cNvSpPr/>
      </dsp:nvSpPr>
      <dsp:spPr>
        <a:xfrm>
          <a:off x="198767" y="2922492"/>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280FC-3450-4FF5-BD66-E6776D610DEC}">
      <dsp:nvSpPr>
        <dsp:cNvPr id="0" name=""/>
        <dsp:cNvSpPr/>
      </dsp:nvSpPr>
      <dsp:spPr>
        <a:xfrm>
          <a:off x="955324" y="2489037"/>
          <a:ext cx="2404006" cy="1387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u="sng" kern="1200">
              <a:solidFill>
                <a:schemeClr val="accent1">
                  <a:lumMod val="75000"/>
                </a:schemeClr>
              </a:solidFill>
              <a:latin typeface="Cambria Math"/>
              <a:ea typeface="Cambria Math"/>
            </a:rPr>
            <a:t>Scalable Data Analysis Syste</a:t>
          </a:r>
          <a:r>
            <a:rPr lang="en-US" sz="1200" b="1" kern="1200">
              <a:solidFill>
                <a:schemeClr val="accent1">
                  <a:lumMod val="75000"/>
                </a:schemeClr>
              </a:solidFill>
              <a:latin typeface="Cambria Math"/>
              <a:ea typeface="Cambria Math"/>
            </a:rPr>
            <a:t>m</a:t>
          </a:r>
          <a:r>
            <a:rPr lang="en-US" sz="1200" kern="1200">
              <a:solidFill>
                <a:schemeClr val="accent1">
                  <a:lumMod val="75000"/>
                </a:schemeClr>
              </a:solidFill>
              <a:latin typeface="Cambria Math"/>
              <a:ea typeface="Cambria Math"/>
            </a:rPr>
            <a:t> Upgrade to a real-time analysis system integrating with a streaming data platform and real-time processing frameworks for immediate operational insights</a:t>
          </a:r>
        </a:p>
      </dsp:txBody>
      <dsp:txXfrm>
        <a:off x="955324" y="2489037"/>
        <a:ext cx="2404006" cy="1387312"/>
      </dsp:txXfrm>
    </dsp:sp>
    <dsp:sp modelId="{77030B30-B7B6-4343-928E-5D0E7A1B5B59}">
      <dsp:nvSpPr>
        <dsp:cNvPr id="0" name=""/>
        <dsp:cNvSpPr/>
      </dsp:nvSpPr>
      <dsp:spPr>
        <a:xfrm>
          <a:off x="3727842" y="273407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3D536-9327-4BB3-8131-66E36310E7E7}">
      <dsp:nvSpPr>
        <dsp:cNvPr id="0" name=""/>
        <dsp:cNvSpPr/>
      </dsp:nvSpPr>
      <dsp:spPr>
        <a:xfrm>
          <a:off x="3916264" y="2922492"/>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0462B-1BB0-4C3B-94D5-77A3581831AE}">
      <dsp:nvSpPr>
        <dsp:cNvPr id="0" name=""/>
        <dsp:cNvSpPr/>
      </dsp:nvSpPr>
      <dsp:spPr>
        <a:xfrm>
          <a:off x="4817355" y="273407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u="sng" kern="1200">
              <a:solidFill>
                <a:schemeClr val="accent1">
                  <a:lumMod val="75000"/>
                </a:schemeClr>
              </a:solidFill>
              <a:latin typeface="Cambria Math"/>
              <a:ea typeface="Cambria Math"/>
            </a:rPr>
            <a:t>Predictive Analytics for Inventory Management</a:t>
          </a:r>
          <a:br>
            <a:rPr lang="en-US" sz="1200" b="1" kern="1200">
              <a:solidFill>
                <a:schemeClr val="accent1">
                  <a:lumMod val="75000"/>
                </a:schemeClr>
              </a:solidFill>
              <a:latin typeface="Cambria Math"/>
              <a:ea typeface="Cambria Math"/>
            </a:rPr>
          </a:br>
          <a:r>
            <a:rPr lang="en-US" sz="1200" kern="1200">
              <a:solidFill>
                <a:schemeClr val="accent1">
                  <a:lumMod val="75000"/>
                </a:schemeClr>
              </a:solidFill>
              <a:latin typeface="Cambria Math"/>
              <a:ea typeface="Cambria Math"/>
            </a:rPr>
            <a:t>Apply time series forecasting models to optimize inventory levels based on historical sales data and market trends</a:t>
          </a:r>
        </a:p>
      </dsp:txBody>
      <dsp:txXfrm>
        <a:off x="4817355" y="2734071"/>
        <a:ext cx="2114937" cy="897246"/>
      </dsp:txXfrm>
    </dsp:sp>
    <dsp:sp modelId="{3E7E6485-7D42-48F5-825F-D460A1581267}">
      <dsp:nvSpPr>
        <dsp:cNvPr id="0" name=""/>
        <dsp:cNvSpPr/>
      </dsp:nvSpPr>
      <dsp:spPr>
        <a:xfrm>
          <a:off x="7300804" y="2734071"/>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E5D3A-8E8E-42C5-8DFB-461E90811200}">
      <dsp:nvSpPr>
        <dsp:cNvPr id="0" name=""/>
        <dsp:cNvSpPr/>
      </dsp:nvSpPr>
      <dsp:spPr>
        <a:xfrm>
          <a:off x="7489225" y="2922492"/>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DFAC1-D154-4F58-A502-83266AF84F56}">
      <dsp:nvSpPr>
        <dsp:cNvPr id="0" name=""/>
        <dsp:cNvSpPr/>
      </dsp:nvSpPr>
      <dsp:spPr>
        <a:xfrm>
          <a:off x="8390317" y="273407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u="sng" kern="1200">
              <a:solidFill>
                <a:schemeClr val="accent1">
                  <a:lumMod val="75000"/>
                </a:schemeClr>
              </a:solidFill>
              <a:latin typeface="Cambria Math"/>
              <a:ea typeface="Cambria Math"/>
            </a:rPr>
            <a:t>Optimization of Vendor and Driver Allocation</a:t>
          </a:r>
          <a:br>
            <a:rPr lang="en-US" sz="1200" b="1" kern="1200">
              <a:solidFill>
                <a:schemeClr val="accent1">
                  <a:lumMod val="75000"/>
                </a:schemeClr>
              </a:solidFill>
              <a:latin typeface="Cambria Math"/>
              <a:ea typeface="Cambria Math"/>
            </a:rPr>
          </a:br>
          <a:r>
            <a:rPr lang="en-US" sz="1200" kern="1200">
              <a:solidFill>
                <a:schemeClr val="accent1">
                  <a:lumMod val="75000"/>
                </a:schemeClr>
              </a:solidFill>
              <a:latin typeface="Cambria Math"/>
              <a:ea typeface="Cambria Math"/>
            </a:rPr>
            <a:t>Use advanced optimization algorithms considering cost, delivery time, and customer satisfaction for efficient resource allocation</a:t>
          </a:r>
        </a:p>
      </dsp:txBody>
      <dsp:txXfrm>
        <a:off x="8390317" y="2734071"/>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85076-95FA-DA46-9B55-0CFC3BF4720B}" type="datetimeFigureOut">
              <a:rPr lang="en-US" smtClean="0"/>
              <a:t>5/12/24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A382C-AE53-C84A-BF5C-354A1122B513}" type="slidenum">
              <a:rPr lang="en-US" smtClean="0"/>
              <a:t>‹#›</a:t>
            </a:fld>
            <a:endParaRPr lang="en-US"/>
          </a:p>
        </p:txBody>
      </p:sp>
    </p:spTree>
    <p:extLst>
      <p:ext uri="{BB962C8B-B14F-4D97-AF65-F5344CB8AC3E}">
        <p14:creationId xmlns:p14="http://schemas.microsoft.com/office/powerpoint/2010/main" val="237270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Amurtha</a:t>
            </a:r>
          </a:p>
          <a:p>
            <a:endParaRPr lang="en-US"/>
          </a:p>
          <a:p>
            <a:pPr algn="l"/>
            <a:r>
              <a:rPr lang="en-US" b="0" i="0">
                <a:solidFill>
                  <a:srgbClr val="0D0D0D"/>
                </a:solidFill>
                <a:effectLst/>
                <a:latin typeface="Söhne"/>
              </a:rPr>
              <a:t>The STEM Store, a pioneering e-commerce entity dedicated to enhancing educational experiences through specialized STEM tools. In its pursuit of excellence and expansion into new cities, it encountered challenges namely delivery delays, determining loyal customers, rising competition, vendor efficiency and driver efficiencies.</a:t>
            </a:r>
          </a:p>
          <a:p>
            <a:pPr algn="l"/>
            <a:endParaRPr lang="en-US" b="0" i="0">
              <a:solidFill>
                <a:srgbClr val="0D0D0D"/>
              </a:solidFill>
              <a:effectLst/>
              <a:latin typeface="Söhne"/>
            </a:endParaRPr>
          </a:p>
          <a:p>
            <a:pPr algn="l"/>
            <a:r>
              <a:rPr lang="en-US" b="0" i="0">
                <a:solidFill>
                  <a:srgbClr val="0D0D0D"/>
                </a:solidFill>
                <a:effectLst/>
                <a:latin typeface="Söhne"/>
              </a:rPr>
              <a:t>Our current project is laser-focused on elevating customer satisfaction for our valued priority customers, utilizing a refined approach based on RFM analysis, and meticulous delay examination. We're expanding our data analytical horizon to encompass a full year, integrating price details, and leveraging advanced SQL for profound impact analysis.</a:t>
            </a:r>
          </a:p>
          <a:p>
            <a:pPr algn="l"/>
            <a:endParaRPr lang="en-US" b="0" i="0">
              <a:solidFill>
                <a:srgbClr val="0D0D0D"/>
              </a:solidFill>
              <a:effectLst/>
              <a:latin typeface="Söhne"/>
            </a:endParaRPr>
          </a:p>
          <a:p>
            <a:pPr algn="l"/>
            <a:r>
              <a:rPr lang="en-US" b="0" i="0">
                <a:solidFill>
                  <a:srgbClr val="0D0D0D"/>
                </a:solidFill>
                <a:effectLst/>
                <a:latin typeface="Söhne"/>
              </a:rPr>
              <a:t>Our goals are:</a:t>
            </a:r>
          </a:p>
          <a:p>
            <a:r>
              <a:rPr lang="en-US" b="0" i="0">
                <a:solidFill>
                  <a:srgbClr val="0D0D0D"/>
                </a:solidFill>
                <a:effectLst/>
                <a:latin typeface="Söhne"/>
              </a:rPr>
              <a:t>1) to significantly enhance priority customer satisfaction, </a:t>
            </a:r>
            <a:endParaRPr lang="en-US">
              <a:solidFill>
                <a:srgbClr val="0D0D0D"/>
              </a:solidFill>
              <a:latin typeface="Söhne"/>
            </a:endParaRPr>
          </a:p>
          <a:p>
            <a:r>
              <a:rPr lang="en-US">
                <a:solidFill>
                  <a:srgbClr val="0D0D0D"/>
                </a:solidFill>
                <a:latin typeface="Söhne"/>
              </a:rPr>
              <a:t>2)  minimize</a:t>
            </a:r>
            <a:r>
              <a:rPr lang="en-US" b="0" i="0">
                <a:solidFill>
                  <a:srgbClr val="0D0D0D"/>
                </a:solidFill>
                <a:effectLst/>
                <a:latin typeface="Söhne"/>
              </a:rPr>
              <a:t> </a:t>
            </a:r>
            <a:r>
              <a:rPr lang="en-US">
                <a:solidFill>
                  <a:srgbClr val="0D0D0D"/>
                </a:solidFill>
                <a:latin typeface="Söhne"/>
              </a:rPr>
              <a:t>delays</a:t>
            </a:r>
            <a:endParaRPr lang="en-US">
              <a:solidFill>
                <a:srgbClr val="000000"/>
              </a:solidFill>
              <a:latin typeface="Aptos" panose="02110004020202020204"/>
            </a:endParaRPr>
          </a:p>
          <a:p>
            <a:r>
              <a:rPr lang="en-US">
                <a:solidFill>
                  <a:srgbClr val="0D0D0D"/>
                </a:solidFill>
                <a:latin typeface="Söhne"/>
              </a:rPr>
              <a:t>3) streamline</a:t>
            </a:r>
            <a:r>
              <a:rPr lang="en-US" b="0" i="0">
                <a:solidFill>
                  <a:srgbClr val="0D0D0D"/>
                </a:solidFill>
                <a:effectLst/>
                <a:latin typeface="Söhne"/>
              </a:rPr>
              <a:t> operational efficiencies. </a:t>
            </a:r>
            <a:endParaRPr lang="en-US">
              <a:solidFill>
                <a:srgbClr val="000000"/>
              </a:solidFill>
              <a:latin typeface="Aptos" panose="02110004020202020204"/>
            </a:endParaRPr>
          </a:p>
          <a:p>
            <a:endParaRPr lang="en-US">
              <a:solidFill>
                <a:srgbClr val="0D0D0D"/>
              </a:solidFill>
              <a:latin typeface="Söhne"/>
            </a:endParaRPr>
          </a:p>
          <a:p>
            <a:r>
              <a:rPr lang="en-US" b="0" i="0">
                <a:solidFill>
                  <a:srgbClr val="0D0D0D"/>
                </a:solidFill>
                <a:effectLst/>
                <a:latin typeface="Söhne"/>
              </a:rPr>
              <a:t>Through data-driven decisions in vendor, driver, and capacity </a:t>
            </a:r>
            <a:r>
              <a:rPr lang="en-US">
                <a:solidFill>
                  <a:srgbClr val="0D0D0D"/>
                </a:solidFill>
                <a:latin typeface="Söhne"/>
              </a:rPr>
              <a:t>allocations</a:t>
            </a:r>
            <a:r>
              <a:rPr lang="en-US" b="0" i="0">
                <a:solidFill>
                  <a:srgbClr val="0D0D0D"/>
                </a:solidFill>
                <a:effectLst/>
                <a:latin typeface="Söhne"/>
              </a:rPr>
              <a:t>, we are not just aiming to reduce costs per delivered order but also to fortify our market standing, ensuring unparalleled customer satisfaction and operational superiority.</a:t>
            </a:r>
            <a:endParaRPr lang="en-US"/>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1</a:t>
            </a:fld>
            <a:endParaRPr lang="en-US"/>
          </a:p>
        </p:txBody>
      </p:sp>
    </p:spTree>
    <p:extLst>
      <p:ext uri="{BB962C8B-B14F-4D97-AF65-F5344CB8AC3E}">
        <p14:creationId xmlns:p14="http://schemas.microsoft.com/office/powerpoint/2010/main" val="141710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Bhavan</a:t>
            </a:r>
          </a:p>
        </p:txBody>
      </p:sp>
      <p:sp>
        <p:nvSpPr>
          <p:cNvPr id="4" name="Slide Number Placeholder 3"/>
          <p:cNvSpPr>
            <a:spLocks noGrp="1"/>
          </p:cNvSpPr>
          <p:nvPr>
            <p:ph type="sldNum" sz="quarter" idx="5"/>
          </p:nvPr>
        </p:nvSpPr>
        <p:spPr/>
        <p:txBody>
          <a:bodyPr/>
          <a:lstStyle/>
          <a:p>
            <a:fld id="{15FA382C-AE53-C84A-BF5C-354A1122B513}" type="slidenum">
              <a:rPr lang="en-US" smtClean="0"/>
              <a:t>10</a:t>
            </a:fld>
            <a:endParaRPr lang="en-US"/>
          </a:p>
        </p:txBody>
      </p:sp>
    </p:spTree>
    <p:extLst>
      <p:ext uri="{BB962C8B-B14F-4D97-AF65-F5344CB8AC3E}">
        <p14:creationId xmlns:p14="http://schemas.microsoft.com/office/powerpoint/2010/main" val="204947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17C9D-CCAE-E2D5-FD98-3E9CF9CE6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0EC24-216C-9D2C-2F2C-5D6F2D1C9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0E4275-A2CC-ADAE-F58F-2912B186A0DE}"/>
              </a:ext>
            </a:extLst>
          </p:cNvPr>
          <p:cNvSpPr>
            <a:spLocks noGrp="1"/>
          </p:cNvSpPr>
          <p:nvPr>
            <p:ph type="body" idx="1"/>
          </p:nvPr>
        </p:nvSpPr>
        <p:spPr/>
        <p:txBody>
          <a:bodyPr/>
          <a:lstStyle/>
          <a:p>
            <a:r>
              <a:rPr lang="en-US" err="1"/>
              <a:t>Bhaven</a:t>
            </a:r>
            <a:endParaRPr lang="en-US"/>
          </a:p>
        </p:txBody>
      </p:sp>
      <p:sp>
        <p:nvSpPr>
          <p:cNvPr id="4" name="Slide Number Placeholder 3">
            <a:extLst>
              <a:ext uri="{FF2B5EF4-FFF2-40B4-BE49-F238E27FC236}">
                <a16:creationId xmlns:a16="http://schemas.microsoft.com/office/drawing/2014/main" id="{7950D9A9-FF9E-B0DF-0F7A-B9357C5888F7}"/>
              </a:ext>
            </a:extLst>
          </p:cNvPr>
          <p:cNvSpPr>
            <a:spLocks noGrp="1"/>
          </p:cNvSpPr>
          <p:nvPr>
            <p:ph type="sldNum" sz="quarter" idx="5"/>
          </p:nvPr>
        </p:nvSpPr>
        <p:spPr/>
        <p:txBody>
          <a:bodyPr/>
          <a:lstStyle/>
          <a:p>
            <a:fld id="{15FA382C-AE53-C84A-BF5C-354A1122B513}" type="slidenum">
              <a:rPr lang="en-US" smtClean="0"/>
              <a:t>11</a:t>
            </a:fld>
            <a:endParaRPr lang="en-US"/>
          </a:p>
        </p:txBody>
      </p:sp>
    </p:spTree>
    <p:extLst>
      <p:ext uri="{BB962C8B-B14F-4D97-AF65-F5344CB8AC3E}">
        <p14:creationId xmlns:p14="http://schemas.microsoft.com/office/powerpoint/2010/main" val="155241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Anurati </a:t>
            </a:r>
          </a:p>
          <a:p>
            <a:r>
              <a:rPr lang="en-US"/>
              <a:t>Delays are caused due to two factors: misallocation of vendors by the company which we term 'company-caused delays', and delays due to drivers themselves, which we term 'vendor-caused delays'. Our project scope includes the reduction of company-caused delays through vendor reallocation. Once the orders are deployed to vendors, the delivery time is not in the company's hands. In the future, we can incentivize vendors to reduce delays using some other method. </a:t>
            </a:r>
          </a:p>
          <a:p>
            <a:endParaRPr lang="en-US"/>
          </a:p>
          <a:p>
            <a:r>
              <a:rPr lang="en-US"/>
              <a:t>Let's focus on company-caused delays. We label vendors based on criteria like delivery costs, vendor lead time and vendor rating. We reassign orders to vendors with lower costs and higher ratings. </a:t>
            </a:r>
          </a:p>
        </p:txBody>
      </p:sp>
      <p:sp>
        <p:nvSpPr>
          <p:cNvPr id="4" name="Slide Number Placeholder 3"/>
          <p:cNvSpPr>
            <a:spLocks noGrp="1"/>
          </p:cNvSpPr>
          <p:nvPr>
            <p:ph type="sldNum" sz="quarter" idx="5"/>
          </p:nvPr>
        </p:nvSpPr>
        <p:spPr/>
        <p:txBody>
          <a:bodyPr/>
          <a:lstStyle/>
          <a:p>
            <a:fld id="{15FA382C-AE53-C84A-BF5C-354A1122B513}" type="slidenum">
              <a:rPr lang="en-US" smtClean="0"/>
              <a:t>12</a:t>
            </a:fld>
            <a:endParaRPr lang="en-US"/>
          </a:p>
        </p:txBody>
      </p:sp>
    </p:spTree>
    <p:extLst>
      <p:ext uri="{BB962C8B-B14F-4D97-AF65-F5344CB8AC3E}">
        <p14:creationId xmlns:p14="http://schemas.microsoft.com/office/powerpoint/2010/main" val="173359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Anurati </a:t>
            </a:r>
          </a:p>
          <a:p>
            <a:endParaRPr lang="en-US"/>
          </a:p>
          <a:p>
            <a:r>
              <a:rPr lang="en-US"/>
              <a:t>Upon completion, the final allocation results are aggregated into the </a:t>
            </a:r>
            <a:r>
              <a:rPr lang="en-US" err="1"/>
              <a:t>ofd_delays_company_alloc</a:t>
            </a:r>
            <a:r>
              <a:rPr lang="en-US"/>
              <a:t> table. </a:t>
            </a:r>
            <a:br>
              <a:rPr lang="en-US">
                <a:cs typeface="+mn-lt"/>
              </a:rPr>
            </a:br>
            <a:r>
              <a:rPr lang="en-US"/>
              <a:t>Orders are categorized into those unaffected by delays, those allocated by the company due to delays, and those requiring vendor reallocation. These results showcase a methodical approach to managing the complexities of vendor allocation, ultimately enhancing operational efficiency.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FA382C-AE53-C84A-BF5C-354A1122B513}" type="slidenum">
              <a:rPr lang="en-US" smtClean="0"/>
              <a:t>13</a:t>
            </a:fld>
            <a:endParaRPr lang="en-US"/>
          </a:p>
        </p:txBody>
      </p:sp>
    </p:spTree>
    <p:extLst>
      <p:ext uri="{BB962C8B-B14F-4D97-AF65-F5344CB8AC3E}">
        <p14:creationId xmlns:p14="http://schemas.microsoft.com/office/powerpoint/2010/main" val="1052263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Anurati </a:t>
            </a:r>
          </a:p>
          <a:p>
            <a:endParaRPr lang="en-US"/>
          </a:p>
          <a:p>
            <a:r>
              <a:rPr lang="en-US"/>
              <a:t>Now, let's dive into the process of vendor allocation within our logistics operations.</a:t>
            </a:r>
          </a:p>
          <a:p>
            <a:r>
              <a:rPr lang="en-US"/>
              <a:t> </a:t>
            </a:r>
          </a:p>
          <a:p>
            <a:r>
              <a:rPr lang="en-US"/>
              <a:t>We begin by creating and manipulating temporary tables essential for our analytical purposes. These tables include </a:t>
            </a:r>
            <a:r>
              <a:rPr lang="en-US" err="1"/>
              <a:t>ofd_temp</a:t>
            </a:r>
            <a:r>
              <a:rPr lang="en-US"/>
              <a:t>, fleet, </a:t>
            </a:r>
            <a:r>
              <a:rPr lang="en-US" err="1"/>
              <a:t>vendor_card_final</a:t>
            </a:r>
            <a:r>
              <a:rPr lang="en-US"/>
              <a:t>, and ofd_temp_1. Each serves a unique function, from data randomization in </a:t>
            </a:r>
            <a:r>
              <a:rPr lang="en-US" err="1"/>
              <a:t>ofd_temp</a:t>
            </a:r>
            <a:r>
              <a:rPr lang="en-US"/>
              <a:t> to preparing </a:t>
            </a:r>
            <a:r>
              <a:rPr lang="en-US" err="1"/>
              <a:t>vendor_card_final</a:t>
            </a:r>
            <a:r>
              <a:rPr lang="en-US"/>
              <a:t> with detailed weight ranges and vendor ratings. Additionally, ofd_temp_1 is equipped with calculated lead times and volume assessments, tailoring data preparation for our final allocation strategy.</a:t>
            </a:r>
          </a:p>
          <a:p>
            <a:r>
              <a:rPr lang="en-US"/>
              <a:t> </a:t>
            </a:r>
          </a:p>
          <a:p>
            <a:r>
              <a:rPr lang="en-US"/>
              <a:t>Moving forward, our vendor allocation logic employs advanced SQL constructs such as Common Table Expressions (CTEs), window functions like DENSE_RANK, and CASE statements for conditional logic.  We allocate vendors based on weight buckets, distance categories, and promised lead times. Furthermore, we differentiate orders by delay status, applying distinct logic to optimize vendor selection based on cost-efficiency, lead times, and vendor performance.</a:t>
            </a:r>
          </a:p>
          <a:p>
            <a:r>
              <a:rPr lang="en-US"/>
              <a:t> </a:t>
            </a:r>
          </a:p>
        </p:txBody>
      </p:sp>
      <p:sp>
        <p:nvSpPr>
          <p:cNvPr id="4" name="Slide Number Placeholder 3"/>
          <p:cNvSpPr>
            <a:spLocks noGrp="1"/>
          </p:cNvSpPr>
          <p:nvPr>
            <p:ph type="sldNum" sz="quarter" idx="5"/>
          </p:nvPr>
        </p:nvSpPr>
        <p:spPr/>
        <p:txBody>
          <a:bodyPr/>
          <a:lstStyle/>
          <a:p>
            <a:fld id="{15FA382C-AE53-C84A-BF5C-354A1122B513}" type="slidenum">
              <a:rPr lang="en-US" smtClean="0"/>
              <a:t>14</a:t>
            </a:fld>
            <a:endParaRPr lang="en-US"/>
          </a:p>
        </p:txBody>
      </p:sp>
    </p:spTree>
    <p:extLst>
      <p:ext uri="{BB962C8B-B14F-4D97-AF65-F5344CB8AC3E}">
        <p14:creationId xmlns:p14="http://schemas.microsoft.com/office/powerpoint/2010/main" val="1740902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CE528-49C0-D011-A158-B8144237E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C4F33-133B-2B1E-ED75-C82224CB2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84908C-6C6F-0718-AC1F-9590C65470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Anurati </a:t>
            </a:r>
          </a:p>
          <a:p>
            <a:endParaRPr lang="en-US"/>
          </a:p>
          <a:p>
            <a:r>
              <a:rPr lang="en-US"/>
              <a:t>Now, let's dive into the process of vendor allocation within our logistics operations.</a:t>
            </a:r>
          </a:p>
          <a:p>
            <a:r>
              <a:rPr lang="en-US"/>
              <a:t> </a:t>
            </a:r>
          </a:p>
          <a:p>
            <a:r>
              <a:rPr lang="en-US"/>
              <a:t>We begin by creating and manipulating temporary tables essential for our analytical purposes. These tables include </a:t>
            </a:r>
            <a:r>
              <a:rPr lang="en-US" err="1"/>
              <a:t>ofd_temp</a:t>
            </a:r>
            <a:r>
              <a:rPr lang="en-US"/>
              <a:t>, fleet, </a:t>
            </a:r>
            <a:r>
              <a:rPr lang="en-US" err="1"/>
              <a:t>vendor_card_final</a:t>
            </a:r>
            <a:r>
              <a:rPr lang="en-US"/>
              <a:t>, and ofd_temp_1. Each serves a unique function, from data randomization in </a:t>
            </a:r>
            <a:r>
              <a:rPr lang="en-US" err="1"/>
              <a:t>ofd_temp</a:t>
            </a:r>
            <a:r>
              <a:rPr lang="en-US"/>
              <a:t> to preparing </a:t>
            </a:r>
            <a:r>
              <a:rPr lang="en-US" err="1"/>
              <a:t>vendor_card_final</a:t>
            </a:r>
            <a:r>
              <a:rPr lang="en-US"/>
              <a:t> with detailed weight ranges and vendor ratings. Additionally, ofd_temp_1 is equipped with calculated lead times and volume assessments, tailoring data preparation for our final allocation strategy.</a:t>
            </a:r>
          </a:p>
          <a:p>
            <a:r>
              <a:rPr lang="en-US"/>
              <a:t> </a:t>
            </a:r>
          </a:p>
          <a:p>
            <a:r>
              <a:rPr lang="en-US"/>
              <a:t>Moving forward, our vendor allocation logic employs advanced SQL constructs such as Common Table Expressions (CTEs), window functions like DENSE_RANK, and CASE statements for conditional logic.  We allocate vendors based on weight buckets, distance categories, and promised lead times. Furthermore, we differentiate orders by delay status, applying distinct logic to optimize vendor selection based on cost-efficiency, lead times, and vendor performance.</a:t>
            </a:r>
          </a:p>
          <a:p>
            <a:r>
              <a:rPr lang="en-US"/>
              <a:t> </a:t>
            </a:r>
          </a:p>
        </p:txBody>
      </p:sp>
      <p:sp>
        <p:nvSpPr>
          <p:cNvPr id="4" name="Slide Number Placeholder 3">
            <a:extLst>
              <a:ext uri="{FF2B5EF4-FFF2-40B4-BE49-F238E27FC236}">
                <a16:creationId xmlns:a16="http://schemas.microsoft.com/office/drawing/2014/main" id="{4E422E6B-8634-7A53-5217-52A9559574F5}"/>
              </a:ext>
            </a:extLst>
          </p:cNvPr>
          <p:cNvSpPr>
            <a:spLocks noGrp="1"/>
          </p:cNvSpPr>
          <p:nvPr>
            <p:ph type="sldNum" sz="quarter" idx="5"/>
          </p:nvPr>
        </p:nvSpPr>
        <p:spPr/>
        <p:txBody>
          <a:bodyPr/>
          <a:lstStyle/>
          <a:p>
            <a:fld id="{15FA382C-AE53-C84A-BF5C-354A1122B513}" type="slidenum">
              <a:rPr lang="en-US" smtClean="0"/>
              <a:t>15</a:t>
            </a:fld>
            <a:endParaRPr lang="en-US"/>
          </a:p>
        </p:txBody>
      </p:sp>
    </p:spTree>
    <p:extLst>
      <p:ext uri="{BB962C8B-B14F-4D97-AF65-F5344CB8AC3E}">
        <p14:creationId xmlns:p14="http://schemas.microsoft.com/office/powerpoint/2010/main" val="83510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Saurav</a:t>
            </a:r>
          </a:p>
          <a:p>
            <a:endParaRPr lang="en-US"/>
          </a:p>
          <a:p>
            <a:r>
              <a:rPr lang="en-US"/>
              <a:t>First, we initiate the performance assessment phase by integrating a performance score field into our fleet database. This score, ranging from 4 to 10, is meticulously calculated using a predefined formula to ensure fairness among our drivers.</a:t>
            </a:r>
          </a:p>
          <a:p>
            <a:r>
              <a:rPr lang="en-US"/>
              <a:t>Moving on, we strategically adjust vehicle capacities within the database, scaling them down to a third of their original size. This adjustment isn't arbitrary; it's a calculated move aimed at enhancing load management and overall operational efficiency.</a:t>
            </a:r>
          </a:p>
          <a:p>
            <a:r>
              <a:rPr lang="en-US"/>
              <a:t>Next, we focus on order management and route planning. A temporary orders table is generated, capturing all incoming orders along with their respective volumes. Additionally, this table logs crucial details such as order origin and the previous hub in the delivery chain, providing invaluable insights for effective route planning and logistical coordination.</a:t>
            </a:r>
          </a:p>
          <a:p>
            <a:r>
              <a:rPr lang="en-US"/>
              <a:t>Lastly, we implement real-time allocation optimization through the creation of a dynamic view within our database. This view acts as a live chart, dynamically assigning drivers to orders based on their performance ratings and vehicle capacities. This adaptability ensures efficient order allocation, even in the face of real-time changes and challenges.</a:t>
            </a:r>
          </a:p>
          <a:p>
            <a:r>
              <a:rPr lang="en-US"/>
              <a:t>By meticulously orchestrating these database queries, we maintain an up-to-date and optimized delivery system. This structured approach not only enhances efficiency but also reinforces the reliability of our delivery service, ensuring timely and accurate deliveries every time.</a:t>
            </a:r>
          </a:p>
          <a:p>
            <a:endParaRPr lang="en-US" b="1"/>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16</a:t>
            </a:fld>
            <a:endParaRPr lang="en-US"/>
          </a:p>
        </p:txBody>
      </p:sp>
    </p:spTree>
    <p:extLst>
      <p:ext uri="{BB962C8B-B14F-4D97-AF65-F5344CB8AC3E}">
        <p14:creationId xmlns:p14="http://schemas.microsoft.com/office/powerpoint/2010/main" val="239056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Saurav</a:t>
            </a:r>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17</a:t>
            </a:fld>
            <a:endParaRPr lang="en-US"/>
          </a:p>
        </p:txBody>
      </p:sp>
    </p:spTree>
    <p:extLst>
      <p:ext uri="{BB962C8B-B14F-4D97-AF65-F5344CB8AC3E}">
        <p14:creationId xmlns:p14="http://schemas.microsoft.com/office/powerpoint/2010/main" val="380284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Saurav</a:t>
            </a:r>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18</a:t>
            </a:fld>
            <a:endParaRPr lang="en-US"/>
          </a:p>
        </p:txBody>
      </p:sp>
    </p:spTree>
    <p:extLst>
      <p:ext uri="{BB962C8B-B14F-4D97-AF65-F5344CB8AC3E}">
        <p14:creationId xmlns:p14="http://schemas.microsoft.com/office/powerpoint/2010/main" val="265890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5C1FF-889D-7200-AABD-0AA0DB450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70A5B-EA54-5B2A-FB70-7C5D8E045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F6159-C284-D85E-CB35-B95F195C02BC}"/>
              </a:ext>
            </a:extLst>
          </p:cNvPr>
          <p:cNvSpPr>
            <a:spLocks noGrp="1"/>
          </p:cNvSpPr>
          <p:nvPr>
            <p:ph type="body" idx="1"/>
          </p:nvPr>
        </p:nvSpPr>
        <p:spPr/>
        <p:txBody>
          <a:bodyPr/>
          <a:lstStyle/>
          <a:p>
            <a:r>
              <a:rPr lang="en-US"/>
              <a:t>Kavya</a:t>
            </a:r>
          </a:p>
        </p:txBody>
      </p:sp>
      <p:sp>
        <p:nvSpPr>
          <p:cNvPr id="4" name="Slide Number Placeholder 3">
            <a:extLst>
              <a:ext uri="{FF2B5EF4-FFF2-40B4-BE49-F238E27FC236}">
                <a16:creationId xmlns:a16="http://schemas.microsoft.com/office/drawing/2014/main" id="{39CA02F8-EDEF-DF5D-4FE4-AEDB4F2F97A2}"/>
              </a:ext>
            </a:extLst>
          </p:cNvPr>
          <p:cNvSpPr>
            <a:spLocks noGrp="1"/>
          </p:cNvSpPr>
          <p:nvPr>
            <p:ph type="sldNum" sz="quarter" idx="5"/>
          </p:nvPr>
        </p:nvSpPr>
        <p:spPr/>
        <p:txBody>
          <a:bodyPr/>
          <a:lstStyle/>
          <a:p>
            <a:fld id="{15FA382C-AE53-C84A-BF5C-354A1122B513}" type="slidenum">
              <a:rPr lang="en-US" smtClean="0"/>
              <a:t>19</a:t>
            </a:fld>
            <a:endParaRPr lang="en-US"/>
          </a:p>
        </p:txBody>
      </p:sp>
    </p:spTree>
    <p:extLst>
      <p:ext uri="{BB962C8B-B14F-4D97-AF65-F5344CB8AC3E}">
        <p14:creationId xmlns:p14="http://schemas.microsoft.com/office/powerpoint/2010/main" val="107801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Amurtha</a:t>
            </a:r>
            <a:endParaRPr lang="en-US"/>
          </a:p>
          <a:p>
            <a:endParaRPr lang="en-US"/>
          </a:p>
          <a:p>
            <a:r>
              <a:rPr lang="en-US"/>
              <a:t>Introducing our team of 6!</a:t>
            </a:r>
          </a:p>
        </p:txBody>
      </p:sp>
      <p:sp>
        <p:nvSpPr>
          <p:cNvPr id="4" name="Slide Number Placeholder 3"/>
          <p:cNvSpPr>
            <a:spLocks noGrp="1"/>
          </p:cNvSpPr>
          <p:nvPr>
            <p:ph type="sldNum" sz="quarter" idx="5"/>
          </p:nvPr>
        </p:nvSpPr>
        <p:spPr/>
        <p:txBody>
          <a:bodyPr/>
          <a:lstStyle/>
          <a:p>
            <a:fld id="{15FA382C-AE53-C84A-BF5C-354A1122B513}" type="slidenum">
              <a:rPr lang="en-US" smtClean="0"/>
              <a:t>2</a:t>
            </a:fld>
            <a:endParaRPr lang="en-US"/>
          </a:p>
        </p:txBody>
      </p:sp>
    </p:spTree>
    <p:extLst>
      <p:ext uri="{BB962C8B-B14F-4D97-AF65-F5344CB8AC3E}">
        <p14:creationId xmlns:p14="http://schemas.microsoft.com/office/powerpoint/2010/main" val="59552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Kavya</a:t>
            </a:r>
          </a:p>
          <a:p>
            <a:endParaRPr lang="en-US"/>
          </a:p>
          <a:p>
            <a:r>
              <a:rPr lang="en-US"/>
              <a:t>With the vendor and driver reallocation initiative, we also ensured that drivers assigned to a specific zone are responsible for delivering all orders within that zone. This optimization has led to a noticeable reduction in the total number of drivers required in the field each day, averaging a decrease of 3 drivers per day for the study period of 4-months. This adjustment not only contributes to a significant reduction in manpower costs but also enhances resource utilization efficiency. Moreover, by consolidating deliveries within specific zones to fewer drivers, we have achieved an improvement in vehicle capacity utilization. This, in turn, has resulted in lower fuel consumption, further aligning with our goals for operational efficiency and environmental sustainability.</a:t>
            </a:r>
          </a:p>
        </p:txBody>
      </p:sp>
      <p:sp>
        <p:nvSpPr>
          <p:cNvPr id="4" name="Slide Number Placeholder 3"/>
          <p:cNvSpPr>
            <a:spLocks noGrp="1"/>
          </p:cNvSpPr>
          <p:nvPr>
            <p:ph type="sldNum" sz="quarter" idx="5"/>
          </p:nvPr>
        </p:nvSpPr>
        <p:spPr/>
        <p:txBody>
          <a:bodyPr/>
          <a:lstStyle/>
          <a:p>
            <a:fld id="{15FA382C-AE53-C84A-BF5C-354A1122B513}" type="slidenum">
              <a:rPr lang="en-US" smtClean="0"/>
              <a:t>20</a:t>
            </a:fld>
            <a:endParaRPr lang="en-US"/>
          </a:p>
        </p:txBody>
      </p:sp>
    </p:spTree>
    <p:extLst>
      <p:ext uri="{BB962C8B-B14F-4D97-AF65-F5344CB8AC3E}">
        <p14:creationId xmlns:p14="http://schemas.microsoft.com/office/powerpoint/2010/main" val="306726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Kavya</a:t>
            </a:r>
          </a:p>
          <a:p>
            <a:endParaRPr lang="en-US"/>
          </a:p>
          <a:p>
            <a:r>
              <a:rPr lang="en-US"/>
              <a:t>This is the assessment of our cost savings achieved through strategic vendor reallocation, leveraging SQL queries to quantify the financial benefits accurately. A critical component of our evaluation involved calculating the opportunity cost associated with delayed orders, which, according to an agreement with our client, represents a 5% revenue loss per delayed order . This calculation provided a foundation for understanding the direct impact of delays on our bottom line.</a:t>
            </a:r>
          </a:p>
          <a:p>
            <a:r>
              <a:rPr lang="en-US"/>
              <a:t>Further, our analysis revealed significant cost savings stemming from the reallocation of vendors. We identified that certain vendors, despite charging premium rates, were associated with lower performance ratings and longer lead times. By reallocating orders to more efficient vendors, we achieved an average cost saving of $1.15 per order. Given our company's volume of approximately 1,000 orders per day, this translates to daily savings of $1,150. Over the course of a year (assuming 300 operating days), these savings amount to $345,000.</a:t>
            </a:r>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21</a:t>
            </a:fld>
            <a:endParaRPr lang="en-US"/>
          </a:p>
        </p:txBody>
      </p:sp>
    </p:spTree>
    <p:extLst>
      <p:ext uri="{BB962C8B-B14F-4D97-AF65-F5344CB8AC3E}">
        <p14:creationId xmlns:p14="http://schemas.microsoft.com/office/powerpoint/2010/main" val="4090014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Liana</a:t>
            </a:r>
          </a:p>
          <a:p>
            <a:r>
              <a:rPr lang="en-US"/>
              <a:t>The metrics here are grouped by the zip code after the reallocation process and here the average of the RFM metrics explained earlier is here. The next column shows the average company delay before the reallocation process then the final reduced delay for the company after the analysis. Out of the scope of this analysis was the vendor delays as that is something that isn’t really in the company’s control and would involve contract negations between the vendors. Next we have he average cost per a delivery (CPO) and the reduced CPO in the next column. The last column is the difference between the previous two columns.  The cost savings will benefit both the customers and the company leading to better customer satisfaction and a streamlined delivery services </a:t>
            </a:r>
          </a:p>
        </p:txBody>
      </p:sp>
      <p:sp>
        <p:nvSpPr>
          <p:cNvPr id="4" name="Slide Number Placeholder 3"/>
          <p:cNvSpPr>
            <a:spLocks noGrp="1"/>
          </p:cNvSpPr>
          <p:nvPr>
            <p:ph type="sldNum" sz="quarter" idx="5"/>
          </p:nvPr>
        </p:nvSpPr>
        <p:spPr/>
        <p:txBody>
          <a:bodyPr/>
          <a:lstStyle/>
          <a:p>
            <a:fld id="{15FA382C-AE53-C84A-BF5C-354A1122B513}" type="slidenum">
              <a:rPr lang="en-US" smtClean="0"/>
              <a:t>22</a:t>
            </a:fld>
            <a:endParaRPr lang="en-US"/>
          </a:p>
        </p:txBody>
      </p:sp>
    </p:spTree>
    <p:extLst>
      <p:ext uri="{BB962C8B-B14F-4D97-AF65-F5344CB8AC3E}">
        <p14:creationId xmlns:p14="http://schemas.microsoft.com/office/powerpoint/2010/main" val="33015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Liana</a:t>
            </a:r>
          </a:p>
          <a:p>
            <a:r>
              <a:rPr lang="en-US"/>
              <a:t>This graph displays a before and after of average delivery cost after the reallocation process. </a:t>
            </a:r>
          </a:p>
        </p:txBody>
      </p:sp>
      <p:sp>
        <p:nvSpPr>
          <p:cNvPr id="4" name="Slide Number Placeholder 3"/>
          <p:cNvSpPr>
            <a:spLocks noGrp="1"/>
          </p:cNvSpPr>
          <p:nvPr>
            <p:ph type="sldNum" sz="quarter" idx="5"/>
          </p:nvPr>
        </p:nvSpPr>
        <p:spPr/>
        <p:txBody>
          <a:bodyPr/>
          <a:lstStyle/>
          <a:p>
            <a:fld id="{15FA382C-AE53-C84A-BF5C-354A1122B513}" type="slidenum">
              <a:rPr lang="en-US" smtClean="0"/>
              <a:t>23</a:t>
            </a:fld>
            <a:endParaRPr lang="en-US"/>
          </a:p>
        </p:txBody>
      </p:sp>
    </p:spTree>
    <p:extLst>
      <p:ext uri="{BB962C8B-B14F-4D97-AF65-F5344CB8AC3E}">
        <p14:creationId xmlns:p14="http://schemas.microsoft.com/office/powerpoint/2010/main" val="1389359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Liana</a:t>
            </a:r>
          </a:p>
          <a:p>
            <a:r>
              <a:rPr lang="en-US"/>
              <a:t>Dynamic Delivery Pricing</a:t>
            </a:r>
          </a:p>
          <a:p>
            <a:r>
              <a:rPr lang="en-US"/>
              <a:t>- With the updated system, feasibility analysis for dynamic pricing based on the time of day or day of the week. This would be possible if there are time-stamped order data and the ability to implement machine learning tools to predict demand and set the prices accordingly </a:t>
            </a:r>
          </a:p>
          <a:p>
            <a:endParaRPr lang="en-US"/>
          </a:p>
          <a:p>
            <a:r>
              <a:rPr lang="en-US"/>
              <a:t>Dynamic rating system for vendors and drivers</a:t>
            </a:r>
          </a:p>
          <a:p>
            <a:r>
              <a:rPr lang="en-US"/>
              <a:t>- implement a system for evaluating the performance using customer feedback and order accuracy data. This would allow the company to implement a sentiment analysis to quantify how customers feel about the products </a:t>
            </a:r>
          </a:p>
          <a:p>
            <a:endParaRPr lang="en-US"/>
          </a:p>
          <a:p>
            <a:r>
              <a:rPr lang="en-US"/>
              <a:t>Customer Segmentation and Personalization</a:t>
            </a:r>
          </a:p>
          <a:p>
            <a:r>
              <a:rPr lang="en-US"/>
              <a:t>- Customer segmentation can be implemented using machine learning for personalized marketing and leveraging consumer’s web behaviors </a:t>
            </a:r>
          </a:p>
          <a:p>
            <a:endParaRPr lang="en-US"/>
          </a:p>
          <a:p>
            <a:r>
              <a:rPr lang="en-US"/>
              <a:t>Scalable data analysis System:</a:t>
            </a:r>
          </a:p>
          <a:p>
            <a:r>
              <a:rPr lang="en-US"/>
              <a:t>-upgrade to enable real-time analysis using a cloud system to integrate streaming data and implement a real-time processing framework for immediate operational insights </a:t>
            </a:r>
          </a:p>
          <a:p>
            <a:endParaRPr lang="en-US"/>
          </a:p>
          <a:p>
            <a:r>
              <a:rPr lang="en-US"/>
              <a:t>Predictive analytics for inventory management:</a:t>
            </a:r>
          </a:p>
          <a:p>
            <a:r>
              <a:rPr lang="en-US"/>
              <a:t>-Apply time series forecasting models to optimize the inventory levels based on the historical sales and data and market trends</a:t>
            </a:r>
          </a:p>
          <a:p>
            <a:endParaRPr lang="en-US"/>
          </a:p>
          <a:p>
            <a:r>
              <a:rPr lang="en-US"/>
              <a:t>Optimization of Vendor and Driver allocation:</a:t>
            </a:r>
          </a:p>
          <a:p>
            <a:r>
              <a:rPr lang="en-US"/>
              <a:t>- Using the analysis we provided the company should be able to implement the suggested improvements </a:t>
            </a:r>
          </a:p>
          <a:p>
            <a:endParaRPr lang="en-US"/>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24</a:t>
            </a:fld>
            <a:endParaRPr lang="en-US"/>
          </a:p>
        </p:txBody>
      </p:sp>
    </p:spTree>
    <p:extLst>
      <p:ext uri="{BB962C8B-B14F-4D97-AF65-F5344CB8AC3E}">
        <p14:creationId xmlns:p14="http://schemas.microsoft.com/office/powerpoint/2010/main" val="274480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Amrutha</a:t>
            </a:r>
          </a:p>
          <a:p>
            <a:endParaRPr lang="en-US"/>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3</a:t>
            </a:fld>
            <a:endParaRPr lang="en-US"/>
          </a:p>
        </p:txBody>
      </p:sp>
    </p:spTree>
    <p:extLst>
      <p:ext uri="{BB962C8B-B14F-4D97-AF65-F5344CB8AC3E}">
        <p14:creationId xmlns:p14="http://schemas.microsoft.com/office/powerpoint/2010/main" val="8113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Amrutha</a:t>
            </a:r>
          </a:p>
        </p:txBody>
      </p:sp>
      <p:sp>
        <p:nvSpPr>
          <p:cNvPr id="4" name="Slide Number Placeholder 3"/>
          <p:cNvSpPr>
            <a:spLocks noGrp="1"/>
          </p:cNvSpPr>
          <p:nvPr>
            <p:ph type="sldNum" sz="quarter" idx="5"/>
          </p:nvPr>
        </p:nvSpPr>
        <p:spPr/>
        <p:txBody>
          <a:bodyPr/>
          <a:lstStyle/>
          <a:p>
            <a:fld id="{15FA382C-AE53-C84A-BF5C-354A1122B513}" type="slidenum">
              <a:rPr lang="en-US" smtClean="0"/>
              <a:t>4</a:t>
            </a:fld>
            <a:endParaRPr lang="en-US"/>
          </a:p>
        </p:txBody>
      </p:sp>
    </p:spTree>
    <p:extLst>
      <p:ext uri="{BB962C8B-B14F-4D97-AF65-F5344CB8AC3E}">
        <p14:creationId xmlns:p14="http://schemas.microsoft.com/office/powerpoint/2010/main" val="277372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Bhaven</a:t>
            </a:r>
            <a:endParaRPr lang="en-US"/>
          </a:p>
          <a:p>
            <a:r>
              <a:rPr lang="en-US"/>
              <a:t>- Order Table:</a:t>
            </a:r>
          </a:p>
          <a:p>
            <a:r>
              <a:rPr lang="en-US"/>
              <a:t>  - Contains primary details of orders such as order number, customer ID, order placement date, promised delivery date, and payment method.</a:t>
            </a:r>
          </a:p>
          <a:p>
            <a:endParaRPr lang="en-US"/>
          </a:p>
          <a:p>
            <a:r>
              <a:rPr lang="en-US"/>
              <a:t>- Customer Table:</a:t>
            </a:r>
          </a:p>
          <a:p>
            <a:r>
              <a:rPr lang="en-US"/>
              <a:t>  - Holds customer-related information including customer ID, address, locality zip code, and last mile hub code.</a:t>
            </a:r>
          </a:p>
          <a:p>
            <a:endParaRPr lang="en-US"/>
          </a:p>
          <a:p>
            <a:r>
              <a:rPr lang="en-US"/>
              <a:t>- Distance Table:</a:t>
            </a:r>
          </a:p>
          <a:p>
            <a:r>
              <a:rPr lang="en-US"/>
              <a:t>  - Details about distances such as last mile hub code and name, locality details with latitude and longitude, and distance in kilometers.</a:t>
            </a:r>
          </a:p>
          <a:p>
            <a:endParaRPr lang="en-US"/>
          </a:p>
          <a:p>
            <a:r>
              <a:rPr lang="en-US"/>
              <a:t>- Vendor Rate Card Table:</a:t>
            </a:r>
          </a:p>
          <a:p>
            <a:r>
              <a:rPr lang="en-US"/>
              <a:t>  - Provides vendor-specific data like vendor ID, weight buckets, distance category, vendor name, price per delivery, and lead time.</a:t>
            </a:r>
          </a:p>
          <a:p>
            <a:endParaRPr lang="en-US"/>
          </a:p>
          <a:p>
            <a:r>
              <a:rPr lang="en-US"/>
              <a:t>- Fleet Table:</a:t>
            </a:r>
          </a:p>
          <a:p>
            <a:r>
              <a:rPr lang="en-US"/>
              <a:t>  - Includes information about the fleet, like driver ID, vehicle type, vendor ID, and the last mile hub they are associated with.</a:t>
            </a:r>
          </a:p>
          <a:p>
            <a:endParaRPr lang="en-US"/>
          </a:p>
          <a:p>
            <a:r>
              <a:rPr lang="en-US"/>
              <a:t>- Product Table:</a:t>
            </a:r>
          </a:p>
          <a:p>
            <a:r>
              <a:rPr lang="en-US"/>
              <a:t>  - Contains product details such as SKU code, price, product type, weight, and volume.</a:t>
            </a:r>
          </a:p>
          <a:p>
            <a:endParaRPr lang="en-US"/>
          </a:p>
          <a:p>
            <a:r>
              <a:rPr lang="en-US"/>
              <a:t>- OFD (Out for Delivery) Table:</a:t>
            </a:r>
          </a:p>
          <a:p>
            <a:r>
              <a:rPr lang="en-US"/>
              <a:t>  - Captures delivery-specific information including airway bill number (</a:t>
            </a:r>
            <a:r>
              <a:rPr lang="en-US" err="1"/>
              <a:t>awb_number</a:t>
            </a:r>
            <a:r>
              <a:rPr lang="en-US"/>
              <a:t>), customer ID, last mile hub, driver ID, SKU code, and order number.</a:t>
            </a:r>
          </a:p>
          <a:p>
            <a:endParaRPr lang="en-US"/>
          </a:p>
          <a:p>
            <a:r>
              <a:rPr lang="en-US"/>
              <a:t>- Relationships:</a:t>
            </a:r>
          </a:p>
          <a:p>
            <a:r>
              <a:rPr lang="en-US"/>
              <a:t>  - The Order table is linked to the Customer table, indicating that orders are tied to specific customers.</a:t>
            </a:r>
          </a:p>
          <a:p>
            <a:r>
              <a:rPr lang="en-US"/>
              <a:t>  - The OFD table is linked to several tables such as the Customer table, suggesting tracking of customer deliveries, and the Fleet table, indicating which fleet item (e.g., vehicle, driver) is associated with the delivery.</a:t>
            </a:r>
          </a:p>
          <a:p>
            <a:r>
              <a:rPr lang="en-US"/>
              <a:t>  - The Product table stands alone without direct links to other tables in this diagram, which may suggest it is related through a transactional table not shown in this ERD.</a:t>
            </a:r>
          </a:p>
        </p:txBody>
      </p:sp>
      <p:sp>
        <p:nvSpPr>
          <p:cNvPr id="4" name="Slide Number Placeholder 3"/>
          <p:cNvSpPr>
            <a:spLocks noGrp="1"/>
          </p:cNvSpPr>
          <p:nvPr>
            <p:ph type="sldNum" sz="quarter" idx="5"/>
          </p:nvPr>
        </p:nvSpPr>
        <p:spPr/>
        <p:txBody>
          <a:bodyPr/>
          <a:lstStyle/>
          <a:p>
            <a:fld id="{15FA382C-AE53-C84A-BF5C-354A1122B513}" type="slidenum">
              <a:rPr lang="en-US" smtClean="0"/>
              <a:t>5</a:t>
            </a:fld>
            <a:endParaRPr lang="en-US"/>
          </a:p>
        </p:txBody>
      </p:sp>
    </p:spTree>
    <p:extLst>
      <p:ext uri="{BB962C8B-B14F-4D97-AF65-F5344CB8AC3E}">
        <p14:creationId xmlns:p14="http://schemas.microsoft.com/office/powerpoint/2010/main" val="264186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Bhaven</a:t>
            </a:r>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6</a:t>
            </a:fld>
            <a:endParaRPr lang="en-US"/>
          </a:p>
        </p:txBody>
      </p:sp>
    </p:spTree>
    <p:extLst>
      <p:ext uri="{BB962C8B-B14F-4D97-AF65-F5344CB8AC3E}">
        <p14:creationId xmlns:p14="http://schemas.microsoft.com/office/powerpoint/2010/main" val="6094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recognize top 100 zip codes by RFM metric. This will give us a subset of cluster (group of </a:t>
            </a:r>
            <a:r>
              <a:rPr lang="en-US" err="1"/>
              <a:t>zipcodes</a:t>
            </a:r>
            <a:r>
              <a:rPr lang="en-US"/>
              <a:t>) to focus our analysis on by identifying high value customers</a:t>
            </a:r>
          </a:p>
          <a:p>
            <a:r>
              <a:rPr lang="en-US"/>
              <a:t>Then, we allocate vendors who have good ratings and lower costs to our priority orders. This will have the effect of reducing delays and reducing costs.</a:t>
            </a:r>
          </a:p>
          <a:p>
            <a:r>
              <a:rPr lang="en-US"/>
              <a:t>Driver Allocation: Driver allocation is done to so as to make sure all orders going to one </a:t>
            </a:r>
            <a:r>
              <a:rPr lang="en-US" err="1"/>
              <a:t>zipcode</a:t>
            </a:r>
            <a:r>
              <a:rPr lang="en-US"/>
              <a:t> are assigned to a single driver, and multiple drivers do not deliver to same customer of a single day</a:t>
            </a:r>
            <a:endParaRPr lang="en-US">
              <a:cs typeface="+mn-lt"/>
            </a:endParaRPr>
          </a:p>
          <a:p>
            <a:endParaRPr lang="en-US"/>
          </a:p>
          <a:p>
            <a:r>
              <a:rPr lang="en-US"/>
              <a:t>Capacity Utilization: By making sure driver and vendor allocation is efficiently done, we make sure the delays are controlled due to vendor misallocation and our cost per delivery is reduced, also increasing the vehicle capacity utilization thus reducing the number of drivers required to delivery the packages on a single day. </a:t>
            </a:r>
          </a:p>
          <a:p>
            <a:r>
              <a:rPr lang="en-US"/>
              <a:t>Final output will have reduced company-caused delays (due to vendor misallocation) and reduce (CPO) for priority areas. </a:t>
            </a:r>
          </a:p>
          <a:p>
            <a:endParaRPr lang="en-US"/>
          </a:p>
          <a:p>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7</a:t>
            </a:fld>
            <a:endParaRPr lang="en-US"/>
          </a:p>
        </p:txBody>
      </p:sp>
    </p:spTree>
    <p:extLst>
      <p:ext uri="{BB962C8B-B14F-4D97-AF65-F5344CB8AC3E}">
        <p14:creationId xmlns:p14="http://schemas.microsoft.com/office/powerpoint/2010/main" val="308914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Bhaven</a:t>
            </a:r>
            <a:endParaRPr lang="en-US"/>
          </a:p>
          <a:p>
            <a:r>
              <a:rPr lang="en-US"/>
              <a:t>- Metric Calculation:</a:t>
            </a:r>
          </a:p>
          <a:p>
            <a:r>
              <a:rPr lang="en-US"/>
              <a:t>  - Recency: Identified by calculating the last order date for each customer.</a:t>
            </a:r>
          </a:p>
          <a:p>
            <a:r>
              <a:rPr lang="en-US"/>
              <a:t>  - Frequency: Measured by counting the total number of orders each customer has placed.</a:t>
            </a:r>
          </a:p>
          <a:p>
            <a:r>
              <a:rPr lang="en-US"/>
              <a:t>  - Monetary Value: Computed by summing up the total amount spent by each customer.</a:t>
            </a:r>
          </a:p>
          <a:p>
            <a:r>
              <a:rPr lang="en-US"/>
              <a:t>  - These metrics provide a basis for understanding customer behavior and purchasing patterns.</a:t>
            </a:r>
          </a:p>
          <a:p>
            <a:endParaRPr lang="en-US"/>
          </a:p>
          <a:p>
            <a:r>
              <a:rPr lang="en-US"/>
              <a:t>- Ranking and Scoring:</a:t>
            </a:r>
          </a:p>
          <a:p>
            <a:r>
              <a:rPr lang="en-US"/>
              <a:t>  - Customers are ranked based on each of the three key metrics: recency, frequency, and monetary value.</a:t>
            </a:r>
          </a:p>
          <a:p>
            <a:r>
              <a:rPr lang="en-US"/>
              <a:t>  - A new column, '</a:t>
            </a:r>
            <a:r>
              <a:rPr lang="en-US" err="1"/>
              <a:t>RFM_Metric</a:t>
            </a:r>
            <a:r>
              <a:rPr lang="en-US"/>
              <a:t>', is introduced in the customer table to represent the composite RFM score for each customer, which is calculated by multiplying the individual ranks of recency, frequency, and monetary metrics.</a:t>
            </a:r>
          </a:p>
          <a:p>
            <a:r>
              <a:rPr lang="en-US"/>
              <a:t>  </a:t>
            </a:r>
          </a:p>
          <a:p>
            <a:r>
              <a:rPr lang="en-US"/>
              <a:t>- Normalization and Segmentation:</a:t>
            </a:r>
          </a:p>
          <a:p>
            <a:r>
              <a:rPr lang="en-US"/>
              <a:t>  - The RFM metric scores are normalized to a scale between 0 and 1 to ensure consistency and facilitate comparison across customers.</a:t>
            </a:r>
          </a:p>
          <a:p>
            <a:r>
              <a:rPr lang="en-US"/>
              <a:t>  - The top 100 </a:t>
            </a:r>
            <a:r>
              <a:rPr lang="en-US" err="1"/>
              <a:t>zipcodes</a:t>
            </a:r>
            <a:r>
              <a:rPr lang="en-US"/>
              <a:t> with the lowest RFM metric scores are identified for further analysis, highlighting areas with potentially lower customer engagement or spending.</a:t>
            </a:r>
          </a:p>
          <a:p>
            <a:endParaRPr lang="en-US"/>
          </a:p>
          <a:p>
            <a:r>
              <a:rPr lang="en-US"/>
              <a:t>- Strategic Application:</a:t>
            </a:r>
          </a:p>
          <a:p>
            <a:r>
              <a:rPr lang="en-US"/>
              <a:t>  - This comprehensive RFM analysis aids in segmenting customers based on their buying habits, offering crucial insights for targeted marketing strategies.</a:t>
            </a:r>
          </a:p>
          <a:p>
            <a:r>
              <a:rPr lang="en-US"/>
              <a:t>  - It enables the development of tailored customer relationship management initiatives to enhance engagement and optimize marketing efforts within the e-commerce delivery system.</a:t>
            </a:r>
          </a:p>
          <a:p>
            <a:endParaRPr lang="en-US"/>
          </a:p>
          <a:p>
            <a:r>
              <a:rPr lang="en-US"/>
              <a:t>Through this structured approach, the analysis leverages RFM metrics to derive actionable insights into customer behavior, enabling more informed decision-making in marketing and customer relationship strategies.</a:t>
            </a:r>
          </a:p>
        </p:txBody>
      </p:sp>
      <p:sp>
        <p:nvSpPr>
          <p:cNvPr id="4" name="Slide Number Placeholder 3"/>
          <p:cNvSpPr>
            <a:spLocks noGrp="1"/>
          </p:cNvSpPr>
          <p:nvPr>
            <p:ph type="sldNum" sz="quarter" idx="5"/>
          </p:nvPr>
        </p:nvSpPr>
        <p:spPr/>
        <p:txBody>
          <a:bodyPr/>
          <a:lstStyle/>
          <a:p>
            <a:fld id="{15FA382C-AE53-C84A-BF5C-354A1122B513}" type="slidenum">
              <a:rPr lang="en-US" smtClean="0"/>
              <a:t>8</a:t>
            </a:fld>
            <a:endParaRPr lang="en-US"/>
          </a:p>
        </p:txBody>
      </p:sp>
    </p:spTree>
    <p:extLst>
      <p:ext uri="{BB962C8B-B14F-4D97-AF65-F5344CB8AC3E}">
        <p14:creationId xmlns:p14="http://schemas.microsoft.com/office/powerpoint/2010/main" val="210371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Bhaven</a:t>
            </a:r>
            <a:endParaRPr lang="en-US"/>
          </a:p>
        </p:txBody>
      </p:sp>
      <p:sp>
        <p:nvSpPr>
          <p:cNvPr id="4" name="Slide Number Placeholder 3"/>
          <p:cNvSpPr>
            <a:spLocks noGrp="1"/>
          </p:cNvSpPr>
          <p:nvPr>
            <p:ph type="sldNum" sz="quarter" idx="5"/>
          </p:nvPr>
        </p:nvSpPr>
        <p:spPr/>
        <p:txBody>
          <a:bodyPr/>
          <a:lstStyle/>
          <a:p>
            <a:fld id="{15FA382C-AE53-C84A-BF5C-354A1122B513}" type="slidenum">
              <a:rPr lang="en-US" smtClean="0"/>
              <a:t>9</a:t>
            </a:fld>
            <a:endParaRPr lang="en-US"/>
          </a:p>
        </p:txBody>
      </p:sp>
    </p:spTree>
    <p:extLst>
      <p:ext uri="{BB962C8B-B14F-4D97-AF65-F5344CB8AC3E}">
        <p14:creationId xmlns:p14="http://schemas.microsoft.com/office/powerpoint/2010/main" val="3633359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8C3D-D075-1EA8-1598-9FDE66A397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DBB1C-F2E9-BEA7-0E33-276BBE8E8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AC8D2A-D5BC-452F-380C-CA63415C1D68}"/>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11315D19-E349-635D-3BDD-E28681E7A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6CE28-F2F4-40D2-E6E9-C19080011215}"/>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3967956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D322-4D24-1454-90A0-CAC95D2AB0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A9B4F5-C089-EBF5-F429-221144B35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BB7DC-2B18-3ADE-6163-878B570A3489}"/>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E040A7C5-3635-E1C4-B2FE-DD9C6B7BD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A5D7E-6EA3-3227-7307-173A3292F3A0}"/>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188171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0A3FA-E4E6-A7A4-E41F-B8BA66A8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A548B3-C1D1-C93C-5B91-0E83A0C380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FEA73-92B7-59E3-DC5D-5172FB3B09DD}"/>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F06C474B-BFA5-E10A-DC81-0C0F9BE8E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5AF26-B7FE-07BC-2C39-0132CBFC3BA3}"/>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4238452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0546-CD49-4198-59B8-6990BFDEBB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3332B-EE04-35E6-F99F-3CE3D8850D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F2E90-6200-7A6B-FF95-CE53E695DE54}"/>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BF40E35C-D7E7-68C1-E0BF-7DD3BB83B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1BDD2-35D5-FA5D-7802-414D2972D13B}"/>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371623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EA49-50B0-074A-0320-45A015B8DB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D2E8D9-F90E-DE46-50BF-FFC2A76EBE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FFC53-8E89-82E0-148B-E0B3A8E66B88}"/>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5BAE8FC5-6B61-6A00-5162-ED3B69135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5CC3B-10AF-45C2-7958-5F8775C8D3BC}"/>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1689904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E93F-43F2-316B-C812-0C98700A6E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7E8005-A957-B545-EB47-C4876262DF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16511C-9EB2-0A97-FE5A-E2B3B30F01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6D33D-6510-C936-AF5F-F15482A7A7C1}"/>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6" name="Footer Placeholder 5">
            <a:extLst>
              <a:ext uri="{FF2B5EF4-FFF2-40B4-BE49-F238E27FC236}">
                <a16:creationId xmlns:a16="http://schemas.microsoft.com/office/drawing/2014/main" id="{AF0FA69A-E72D-C105-B2FA-C115684FD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85080-DD71-58C5-4187-4100D8D91DA4}"/>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230352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6320-3E0C-21E0-2877-18CCEEC4E3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09DDF-7F76-8793-477B-4CA7F642E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2833A-B311-A6C1-E25C-1A477C802A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85282-E637-BDB7-D1EA-7162D8B21E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2F1C5-F13B-EF36-AAF3-4205FFF69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6DB943-4C23-BCC8-73BF-BB20548CA448}"/>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8" name="Footer Placeholder 7">
            <a:extLst>
              <a:ext uri="{FF2B5EF4-FFF2-40B4-BE49-F238E27FC236}">
                <a16:creationId xmlns:a16="http://schemas.microsoft.com/office/drawing/2014/main" id="{BE303997-3EC4-002F-17C3-D4E5533226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B4D01F-5F9E-2DDA-1918-3616F18FFB40}"/>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1704392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F99B-93BA-40BF-2073-4CDE0E600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4713D5-4D1A-CE83-7F61-30985E9FD683}"/>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4" name="Footer Placeholder 3">
            <a:extLst>
              <a:ext uri="{FF2B5EF4-FFF2-40B4-BE49-F238E27FC236}">
                <a16:creationId xmlns:a16="http://schemas.microsoft.com/office/drawing/2014/main" id="{255F9C4D-1D6A-4897-629F-87EA7910DA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991D4F-86EB-8BF4-ADAA-445BDD361CE1}"/>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213272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EE57F-45BD-AF33-5448-69AED940DE6B}"/>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3" name="Footer Placeholder 2">
            <a:extLst>
              <a:ext uri="{FF2B5EF4-FFF2-40B4-BE49-F238E27FC236}">
                <a16:creationId xmlns:a16="http://schemas.microsoft.com/office/drawing/2014/main" id="{28543963-59E1-FA55-03FF-43D2FCE7C3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289CF-C2D4-19A3-6EF5-C3582CB809CD}"/>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190363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70ED-0508-EEFA-6772-5D0D12A8C5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F3E95C-E368-21AA-D746-863B93C17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66E96F-DE2A-45F1-BC98-3B8D36A6F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1A3A7-A938-AF0D-A25F-DDFC9F1B2ACA}"/>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6" name="Footer Placeholder 5">
            <a:extLst>
              <a:ext uri="{FF2B5EF4-FFF2-40B4-BE49-F238E27FC236}">
                <a16:creationId xmlns:a16="http://schemas.microsoft.com/office/drawing/2014/main" id="{9B869AD7-F318-F540-5A0D-687DE8D12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66D02-63A9-8B66-D37B-E045499006C5}"/>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355638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F6A6-5EE4-087B-E062-3D8D5F122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ECC5CA-FE7C-87CC-B75D-D1C70850D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EB91B5-C963-5436-28A3-D366EA2F0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37B99-0EE4-2AA7-71FB-865D5677CBD3}"/>
              </a:ext>
            </a:extLst>
          </p:cNvPr>
          <p:cNvSpPr>
            <a:spLocks noGrp="1"/>
          </p:cNvSpPr>
          <p:nvPr>
            <p:ph type="dt" sz="half" idx="10"/>
          </p:nvPr>
        </p:nvSpPr>
        <p:spPr/>
        <p:txBody>
          <a:bodyPr/>
          <a:lstStyle/>
          <a:p>
            <a:fld id="{2EF02699-822D-6043-89F6-6B6D958282F9}" type="datetimeFigureOut">
              <a:rPr lang="en-US" smtClean="0"/>
              <a:t>5/12/24</a:t>
            </a:fld>
            <a:endParaRPr lang="en-US"/>
          </a:p>
        </p:txBody>
      </p:sp>
      <p:sp>
        <p:nvSpPr>
          <p:cNvPr id="6" name="Footer Placeholder 5">
            <a:extLst>
              <a:ext uri="{FF2B5EF4-FFF2-40B4-BE49-F238E27FC236}">
                <a16:creationId xmlns:a16="http://schemas.microsoft.com/office/drawing/2014/main" id="{A617FFFD-F80B-E95C-F154-7887079E09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10FD9-2756-AA5A-7AA4-BAB499375E66}"/>
              </a:ext>
            </a:extLst>
          </p:cNvPr>
          <p:cNvSpPr>
            <a:spLocks noGrp="1"/>
          </p:cNvSpPr>
          <p:nvPr>
            <p:ph type="sldNum" sz="quarter" idx="12"/>
          </p:nvPr>
        </p:nvSpPr>
        <p:spPr/>
        <p:txBody>
          <a:bodyPr/>
          <a:lstStyle/>
          <a:p>
            <a:fld id="{7F65741F-F45D-9042-8800-77BFB518B0A0}" type="slidenum">
              <a:rPr lang="en-US" smtClean="0"/>
              <a:t>‹#›</a:t>
            </a:fld>
            <a:endParaRPr lang="en-US"/>
          </a:p>
        </p:txBody>
      </p:sp>
    </p:spTree>
    <p:extLst>
      <p:ext uri="{BB962C8B-B14F-4D97-AF65-F5344CB8AC3E}">
        <p14:creationId xmlns:p14="http://schemas.microsoft.com/office/powerpoint/2010/main" val="310232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985"/>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F388C9-CC7B-90E6-6A13-A5CFE21D8E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37FAA-B9F3-47F0-7810-C333C62DC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85D47-A65B-D3DC-E852-BCEA4CF020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F02699-822D-6043-89F6-6B6D958282F9}" type="datetimeFigureOut">
              <a:rPr lang="en-US" smtClean="0"/>
              <a:t>5/12/24</a:t>
            </a:fld>
            <a:endParaRPr lang="en-US"/>
          </a:p>
        </p:txBody>
      </p:sp>
      <p:sp>
        <p:nvSpPr>
          <p:cNvPr id="5" name="Footer Placeholder 4">
            <a:extLst>
              <a:ext uri="{FF2B5EF4-FFF2-40B4-BE49-F238E27FC236}">
                <a16:creationId xmlns:a16="http://schemas.microsoft.com/office/drawing/2014/main" id="{A97ABA82-468E-E3CA-3879-A8575F9DF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D3A333-C91F-3BF5-C6E9-C0EFE7B21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65741F-F45D-9042-8800-77BFB518B0A0}" type="slidenum">
              <a:rPr lang="en-US" smtClean="0"/>
              <a:t>‹#›</a:t>
            </a:fld>
            <a:endParaRPr lang="en-US"/>
          </a:p>
        </p:txBody>
      </p:sp>
    </p:spTree>
    <p:extLst>
      <p:ext uri="{BB962C8B-B14F-4D97-AF65-F5344CB8AC3E}">
        <p14:creationId xmlns:p14="http://schemas.microsoft.com/office/powerpoint/2010/main" val="893766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08FDF3E1-A19A-3C4D-93F9-6A4701C36E0A}"/>
              </a:ext>
            </a:extLst>
          </p:cNvPr>
          <p:cNvSpPr/>
          <p:nvPr/>
        </p:nvSpPr>
        <p:spPr>
          <a:xfrm>
            <a:off x="209550" y="285750"/>
            <a:ext cx="7205663" cy="238760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AD125-6CA3-3B6C-C74A-EE2EE7117949}"/>
              </a:ext>
            </a:extLst>
          </p:cNvPr>
          <p:cNvSpPr>
            <a:spLocks noGrp="1"/>
          </p:cNvSpPr>
          <p:nvPr>
            <p:ph type="ctrTitle"/>
          </p:nvPr>
        </p:nvSpPr>
        <p:spPr>
          <a:xfrm>
            <a:off x="209550" y="285750"/>
            <a:ext cx="9144000" cy="2387600"/>
          </a:xfrm>
          <a:effectLst>
            <a:glow rad="228600">
              <a:schemeClr val="accent3">
                <a:satMod val="175000"/>
                <a:alpha val="40000"/>
              </a:schemeClr>
            </a:glow>
            <a:softEdge rad="0"/>
          </a:effectLst>
          <a:scene3d>
            <a:camera prst="orthographicFront">
              <a:rot lat="0" lon="0" rev="0"/>
            </a:camera>
            <a:lightRig rig="threePt" dir="t"/>
          </a:scene3d>
        </p:spPr>
        <p:txBody>
          <a:bodyPr>
            <a:noAutofit/>
          </a:bodyPr>
          <a:lstStyle/>
          <a:p>
            <a:pPr algn="l"/>
            <a:r>
              <a:rPr lang="en-US" sz="5400" b="0">
                <a:solidFill>
                  <a:schemeClr val="tx2">
                    <a:lumMod val="90000"/>
                    <a:lumOff val="10000"/>
                  </a:schemeClr>
                </a:solidFill>
                <a:effectLst>
                  <a:outerShdw blurRad="50800" dist="38100" dir="5400000" algn="t" rotWithShape="0">
                    <a:prstClr val="black">
                      <a:alpha val="40000"/>
                    </a:prstClr>
                  </a:outerShdw>
                </a:effectLst>
                <a:latin typeface="Cambria Math" panose="02040503050406030204" pitchFamily="18" charset="0"/>
                <a:ea typeface="Cambria Math" panose="02040503050406030204" pitchFamily="18" charset="0"/>
              </a:rPr>
              <a:t>Optimizing e-commerce operations for priority customers</a:t>
            </a:r>
            <a:endParaRPr lang="en-US" sz="5400">
              <a:solidFill>
                <a:schemeClr val="tx2">
                  <a:lumMod val="90000"/>
                  <a:lumOff val="10000"/>
                </a:schemeClr>
              </a:solidFill>
              <a:effectLst>
                <a:outerShdw blurRad="50800" dist="38100" dir="5400000" algn="t" rotWithShape="0">
                  <a:prstClr val="black">
                    <a:alpha val="40000"/>
                  </a:prstClr>
                </a:outerShdw>
              </a:effectLst>
              <a:latin typeface="Cambria Math" panose="02040503050406030204" pitchFamily="18" charset="0"/>
              <a:ea typeface="Cambria Math" panose="02040503050406030204" pitchFamily="18" charset="0"/>
            </a:endParaRPr>
          </a:p>
        </p:txBody>
      </p:sp>
      <p:sp>
        <p:nvSpPr>
          <p:cNvPr id="3" name="Subtitle 2">
            <a:extLst>
              <a:ext uri="{FF2B5EF4-FFF2-40B4-BE49-F238E27FC236}">
                <a16:creationId xmlns:a16="http://schemas.microsoft.com/office/drawing/2014/main" id="{08636C2E-2E87-1350-1594-8F0C5FFD3506}"/>
              </a:ext>
            </a:extLst>
          </p:cNvPr>
          <p:cNvSpPr>
            <a:spLocks noGrp="1"/>
          </p:cNvSpPr>
          <p:nvPr>
            <p:ph type="subTitle" idx="1"/>
          </p:nvPr>
        </p:nvSpPr>
        <p:spPr>
          <a:xfrm>
            <a:off x="209550" y="2862264"/>
            <a:ext cx="9144000" cy="1655762"/>
          </a:xfrm>
          <a:effectLst/>
        </p:spPr>
        <p:txBody>
          <a:bodyPr>
            <a:noAutofit/>
          </a:bodyPr>
          <a:lstStyle/>
          <a:p>
            <a:pPr algn="l"/>
            <a:r>
              <a:rPr lang="en-US" sz="2800">
                <a:solidFill>
                  <a:schemeClr val="accent1">
                    <a:lumMod val="75000"/>
                  </a:schemeClr>
                </a:solidFill>
                <a:latin typeface="Cambria Math" panose="02040503050406030204" pitchFamily="18" charset="0"/>
                <a:ea typeface="Cambria Math" panose="02040503050406030204" pitchFamily="18" charset="0"/>
              </a:rPr>
              <a:t>MGMT 59000 Final Project </a:t>
            </a:r>
          </a:p>
          <a:p>
            <a:pPr algn="l"/>
            <a:endParaRPr lang="en-US" sz="2800">
              <a:solidFill>
                <a:schemeClr val="bg1"/>
              </a:solidFill>
              <a:latin typeface="Cambria Math" panose="02040503050406030204" pitchFamily="18" charset="0"/>
              <a:ea typeface="Cambria Math" panose="02040503050406030204" pitchFamily="18" charset="0"/>
            </a:endParaRPr>
          </a:p>
          <a:p>
            <a:r>
              <a:rPr lang="en-US">
                <a:latin typeface="Cambria Math" panose="02040503050406030204" pitchFamily="18" charset="0"/>
                <a:ea typeface="Cambria Math" panose="02040503050406030204" pitchFamily="18" charset="0"/>
              </a:rPr>
              <a:t> </a:t>
            </a:r>
          </a:p>
        </p:txBody>
      </p:sp>
    </p:spTree>
    <p:extLst>
      <p:ext uri="{BB962C8B-B14F-4D97-AF65-F5344CB8AC3E}">
        <p14:creationId xmlns:p14="http://schemas.microsoft.com/office/powerpoint/2010/main" val="807645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0A1575-6ABA-EE4E-63BD-F7E08B0211C7}"/>
              </a:ext>
            </a:extLst>
          </p:cNvPr>
          <p:cNvPicPr>
            <a:picLocks noChangeAspect="1"/>
          </p:cNvPicPr>
          <p:nvPr/>
        </p:nvPicPr>
        <p:blipFill>
          <a:blip r:embed="rId3"/>
          <a:stretch>
            <a:fillRect/>
          </a:stretch>
        </p:blipFill>
        <p:spPr>
          <a:xfrm>
            <a:off x="180975" y="164306"/>
            <a:ext cx="7772400" cy="3643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C69AE42-F1B6-9527-A5D7-054FF8BF708A}"/>
              </a:ext>
            </a:extLst>
          </p:cNvPr>
          <p:cNvPicPr>
            <a:picLocks noChangeAspect="1"/>
          </p:cNvPicPr>
          <p:nvPr/>
        </p:nvPicPr>
        <p:blipFill>
          <a:blip r:embed="rId4"/>
          <a:stretch>
            <a:fillRect/>
          </a:stretch>
        </p:blipFill>
        <p:spPr>
          <a:xfrm>
            <a:off x="4238625" y="2717197"/>
            <a:ext cx="7772400" cy="38764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2889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02243-5DB4-0E20-E227-833ED90057F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76421C-2EF1-5132-C6CC-BD5B78DAEE04}"/>
              </a:ext>
            </a:extLst>
          </p:cNvPr>
          <p:cNvPicPr>
            <a:picLocks noChangeAspect="1"/>
          </p:cNvPicPr>
          <p:nvPr/>
        </p:nvPicPr>
        <p:blipFill>
          <a:blip r:embed="rId3"/>
          <a:stretch>
            <a:fillRect/>
          </a:stretch>
        </p:blipFill>
        <p:spPr>
          <a:xfrm>
            <a:off x="409575" y="567559"/>
            <a:ext cx="7772400" cy="16080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68EB121C-A0A5-C55E-39CA-A2DB3CDD0B26}"/>
              </a:ext>
            </a:extLst>
          </p:cNvPr>
          <p:cNvPicPr>
            <a:picLocks noChangeAspect="1"/>
          </p:cNvPicPr>
          <p:nvPr/>
        </p:nvPicPr>
        <p:blipFill>
          <a:blip r:embed="rId4"/>
          <a:stretch>
            <a:fillRect/>
          </a:stretch>
        </p:blipFill>
        <p:spPr>
          <a:xfrm>
            <a:off x="409575" y="2432050"/>
            <a:ext cx="6489700" cy="1993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51583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19C4AE47-81F0-50BD-7311-B533D0347B03}"/>
              </a:ext>
            </a:extLst>
          </p:cNvPr>
          <p:cNvSpPr/>
          <p:nvPr/>
        </p:nvSpPr>
        <p:spPr>
          <a:xfrm>
            <a:off x="2386013" y="571500"/>
            <a:ext cx="6972300" cy="6858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20CF0-AB22-E0CF-8BF5-258B24F7DBED}"/>
              </a:ext>
            </a:extLst>
          </p:cNvPr>
          <p:cNvSpPr>
            <a:spLocks noGrp="1"/>
          </p:cNvSpPr>
          <p:nvPr>
            <p:ph type="title"/>
          </p:nvPr>
        </p:nvSpPr>
        <p:spPr>
          <a:xfrm>
            <a:off x="681037" y="284162"/>
            <a:ext cx="10515600" cy="1325563"/>
          </a:xfrm>
          <a:effectLst>
            <a:glow rad="139700">
              <a:schemeClr val="accent2">
                <a:lumMod val="75000"/>
                <a:alpha val="40000"/>
              </a:schemeClr>
            </a:glow>
          </a:effectLst>
        </p:spPr>
        <p:txBody>
          <a:bodyPr>
            <a:normAutofit/>
          </a:bodyPr>
          <a:lstStyle/>
          <a:p>
            <a:pPr algn="ctr"/>
            <a:r>
              <a:rPr lang="en-US" sz="4800">
                <a:solidFill>
                  <a:schemeClr val="tx2">
                    <a:lumMod val="90000"/>
                    <a:lumOff val="10000"/>
                  </a:schemeClr>
                </a:solidFill>
                <a:effectLst/>
                <a:latin typeface="Cambria Math" panose="02040503050406030204" pitchFamily="18" charset="0"/>
                <a:ea typeface="Cambria Math" panose="02040503050406030204" pitchFamily="18" charset="0"/>
              </a:rPr>
              <a:t>Vendor Allocation Process </a:t>
            </a:r>
            <a:endParaRPr lang="en-US" sz="4800">
              <a:solidFill>
                <a:schemeClr val="tx2">
                  <a:lumMod val="90000"/>
                  <a:lumOff val="10000"/>
                </a:schemeClr>
              </a:solidFill>
              <a:latin typeface="Cambria Math" panose="02040503050406030204" pitchFamily="18" charset="0"/>
              <a:ea typeface="Cambria Math" panose="02040503050406030204" pitchFamily="18" charset="0"/>
            </a:endParaRPr>
          </a:p>
        </p:txBody>
      </p:sp>
      <p:sp>
        <p:nvSpPr>
          <p:cNvPr id="12" name="Rounded Rectangle 11">
            <a:extLst>
              <a:ext uri="{FF2B5EF4-FFF2-40B4-BE49-F238E27FC236}">
                <a16:creationId xmlns:a16="http://schemas.microsoft.com/office/drawing/2014/main" id="{D37E09CC-7459-FBE2-8006-8DD1AC59F5BA}"/>
              </a:ext>
            </a:extLst>
          </p:cNvPr>
          <p:cNvSpPr/>
          <p:nvPr/>
        </p:nvSpPr>
        <p:spPr>
          <a:xfrm>
            <a:off x="223837" y="1785938"/>
            <a:ext cx="2633663" cy="364331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35E5C4E-F89B-E3A6-CDBD-BE6143FB506B}"/>
              </a:ext>
            </a:extLst>
          </p:cNvPr>
          <p:cNvSpPr/>
          <p:nvPr/>
        </p:nvSpPr>
        <p:spPr>
          <a:xfrm>
            <a:off x="3214688" y="1785938"/>
            <a:ext cx="2686050" cy="422910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8B15C4-E2C4-0B39-61A2-2FE4FD2E2C3D}"/>
              </a:ext>
            </a:extLst>
          </p:cNvPr>
          <p:cNvSpPr/>
          <p:nvPr/>
        </p:nvSpPr>
        <p:spPr>
          <a:xfrm>
            <a:off x="6257925" y="1785938"/>
            <a:ext cx="2671763" cy="410051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621B76B-749D-37EC-698D-F16E564D657B}"/>
              </a:ext>
            </a:extLst>
          </p:cNvPr>
          <p:cNvSpPr/>
          <p:nvPr/>
        </p:nvSpPr>
        <p:spPr>
          <a:xfrm>
            <a:off x="9201150" y="1785938"/>
            <a:ext cx="2886075" cy="479547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5B7927-52AB-084A-9B6A-AA8E00C1379B}"/>
              </a:ext>
            </a:extLst>
          </p:cNvPr>
          <p:cNvGraphicFramePr>
            <a:graphicFrameLocks noGrp="1"/>
          </p:cNvGraphicFramePr>
          <p:nvPr>
            <p:ph idx="1"/>
            <p:extLst>
              <p:ext uri="{D42A27DB-BD31-4B8C-83A1-F6EECF244321}">
                <p14:modId xmlns:p14="http://schemas.microsoft.com/office/powerpoint/2010/main" val="955634847"/>
              </p:ext>
            </p:extLst>
          </p:nvPr>
        </p:nvGraphicFramePr>
        <p:xfrm>
          <a:off x="283021" y="1711360"/>
          <a:ext cx="11744326" cy="511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801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55D327B-9267-B096-615D-25BFFFD0DFBE}"/>
              </a:ext>
            </a:extLst>
          </p:cNvPr>
          <p:cNvSpPr/>
          <p:nvPr/>
        </p:nvSpPr>
        <p:spPr>
          <a:xfrm>
            <a:off x="3220528" y="474453"/>
            <a:ext cx="4643888" cy="92015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69BB7-4B3E-2FEF-C363-7E586874324F}"/>
              </a:ext>
            </a:extLst>
          </p:cNvPr>
          <p:cNvSpPr>
            <a:spLocks noGrp="1"/>
          </p:cNvSpPr>
          <p:nvPr>
            <p:ph type="title"/>
          </p:nvPr>
        </p:nvSpPr>
        <p:spPr>
          <a:xfrm>
            <a:off x="3354238" y="307615"/>
            <a:ext cx="10515600" cy="1325563"/>
          </a:xfrm>
        </p:spPr>
        <p:txBody>
          <a:bodyPr/>
          <a:lstStyle/>
          <a:p>
            <a:r>
              <a:rPr lang="en-US">
                <a:solidFill>
                  <a:schemeClr val="accent1">
                    <a:lumMod val="75000"/>
                  </a:schemeClr>
                </a:solidFill>
                <a:latin typeface="Cambria Math"/>
                <a:ea typeface="Cambria Math"/>
              </a:rPr>
              <a:t>Vendor Allocation </a:t>
            </a:r>
          </a:p>
        </p:txBody>
      </p:sp>
      <p:pic>
        <p:nvPicPr>
          <p:cNvPr id="3074" name="Picture 2">
            <a:extLst>
              <a:ext uri="{FF2B5EF4-FFF2-40B4-BE49-F238E27FC236}">
                <a16:creationId xmlns:a16="http://schemas.microsoft.com/office/drawing/2014/main" id="{74136B62-0379-A1EE-FF32-5EAD02E30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67" y="2080843"/>
            <a:ext cx="6109559" cy="38409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8652404-AC87-9D80-4F4D-C3474BD28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505" y="1684921"/>
            <a:ext cx="4681224" cy="46986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58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1">
            <a:extLst>
              <a:ext uri="{FF2B5EF4-FFF2-40B4-BE49-F238E27FC236}">
                <a16:creationId xmlns:a16="http://schemas.microsoft.com/office/drawing/2014/main" id="{B3AACC5D-7F5F-CE09-7A1B-3F6898577F9A}"/>
              </a:ext>
            </a:extLst>
          </p:cNvPr>
          <p:cNvSpPr/>
          <p:nvPr/>
        </p:nvSpPr>
        <p:spPr>
          <a:xfrm>
            <a:off x="2542199" y="94142"/>
            <a:ext cx="6975625" cy="69595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69BB7-4B3E-2FEF-C363-7E586874324F}"/>
              </a:ext>
            </a:extLst>
          </p:cNvPr>
          <p:cNvSpPr>
            <a:spLocks noGrp="1"/>
          </p:cNvSpPr>
          <p:nvPr>
            <p:ph type="title"/>
          </p:nvPr>
        </p:nvSpPr>
        <p:spPr>
          <a:xfrm>
            <a:off x="3798646" y="-220663"/>
            <a:ext cx="4547332" cy="1325563"/>
          </a:xfrm>
        </p:spPr>
        <p:txBody>
          <a:bodyPr/>
          <a:lstStyle/>
          <a:p>
            <a:r>
              <a:rPr lang="en-US">
                <a:solidFill>
                  <a:schemeClr val="accent1">
                    <a:lumMod val="75000"/>
                  </a:schemeClr>
                </a:solidFill>
                <a:latin typeface="Cambria Math"/>
                <a:ea typeface="Cambria Math"/>
              </a:rPr>
              <a:t>Vendor allocation</a:t>
            </a:r>
          </a:p>
        </p:txBody>
      </p:sp>
      <p:pic>
        <p:nvPicPr>
          <p:cNvPr id="4098" name="Picture 2">
            <a:extLst>
              <a:ext uri="{FF2B5EF4-FFF2-40B4-BE49-F238E27FC236}">
                <a16:creationId xmlns:a16="http://schemas.microsoft.com/office/drawing/2014/main" id="{4838D029-F62A-520E-EB76-2D2DC7F963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98"/>
          <a:stretch/>
        </p:blipFill>
        <p:spPr bwMode="auto">
          <a:xfrm>
            <a:off x="423950" y="955812"/>
            <a:ext cx="6749393" cy="37990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8BE35AC-4239-2B81-80F7-9A0139539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729" y="1928914"/>
            <a:ext cx="5412451" cy="48349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2D802-4C10-6FA7-FA4A-DB2FBA49D5BF}"/>
            </a:ext>
          </a:extLst>
        </p:cNvPr>
        <p:cNvGrpSpPr/>
        <p:nvPr/>
      </p:nvGrpSpPr>
      <p:grpSpPr>
        <a:xfrm>
          <a:off x="0" y="0"/>
          <a:ext cx="0" cy="0"/>
          <a:chOff x="0" y="0"/>
          <a:chExt cx="0" cy="0"/>
        </a:xfrm>
      </p:grpSpPr>
      <p:sp>
        <p:nvSpPr>
          <p:cNvPr id="9" name="Rounded Rectangle 11">
            <a:extLst>
              <a:ext uri="{FF2B5EF4-FFF2-40B4-BE49-F238E27FC236}">
                <a16:creationId xmlns:a16="http://schemas.microsoft.com/office/drawing/2014/main" id="{99EF41AE-86CF-7191-4796-9F567433CDFF}"/>
              </a:ext>
            </a:extLst>
          </p:cNvPr>
          <p:cNvSpPr/>
          <p:nvPr/>
        </p:nvSpPr>
        <p:spPr>
          <a:xfrm>
            <a:off x="2542199" y="94142"/>
            <a:ext cx="6975625" cy="69595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9B8E4-A746-FBC6-27B3-847F75F71F52}"/>
              </a:ext>
            </a:extLst>
          </p:cNvPr>
          <p:cNvSpPr>
            <a:spLocks noGrp="1"/>
          </p:cNvSpPr>
          <p:nvPr>
            <p:ph type="title"/>
          </p:nvPr>
        </p:nvSpPr>
        <p:spPr>
          <a:xfrm>
            <a:off x="3798646" y="-220663"/>
            <a:ext cx="4547332" cy="1325563"/>
          </a:xfrm>
        </p:spPr>
        <p:txBody>
          <a:bodyPr/>
          <a:lstStyle/>
          <a:p>
            <a:r>
              <a:rPr lang="en-US">
                <a:solidFill>
                  <a:schemeClr val="accent1">
                    <a:lumMod val="75000"/>
                  </a:schemeClr>
                </a:solidFill>
                <a:latin typeface="Cambria Math"/>
                <a:ea typeface="Cambria Math"/>
              </a:rPr>
              <a:t>Vendor allocation</a:t>
            </a:r>
          </a:p>
        </p:txBody>
      </p:sp>
      <p:pic>
        <p:nvPicPr>
          <p:cNvPr id="5122" name="Picture 2">
            <a:extLst>
              <a:ext uri="{FF2B5EF4-FFF2-40B4-BE49-F238E27FC236}">
                <a16:creationId xmlns:a16="http://schemas.microsoft.com/office/drawing/2014/main" id="{E1662C8A-0170-9AF6-379B-ECC970525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747" y="1104900"/>
            <a:ext cx="6552077" cy="52203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58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19C4AE47-81F0-50BD-7311-B533D0347B03}"/>
              </a:ext>
            </a:extLst>
          </p:cNvPr>
          <p:cNvSpPr/>
          <p:nvPr/>
        </p:nvSpPr>
        <p:spPr>
          <a:xfrm>
            <a:off x="2386013" y="571500"/>
            <a:ext cx="6972300" cy="6858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20CF0-AB22-E0CF-8BF5-258B24F7DBED}"/>
              </a:ext>
            </a:extLst>
          </p:cNvPr>
          <p:cNvSpPr>
            <a:spLocks noGrp="1"/>
          </p:cNvSpPr>
          <p:nvPr>
            <p:ph type="title"/>
          </p:nvPr>
        </p:nvSpPr>
        <p:spPr>
          <a:xfrm>
            <a:off x="681037" y="284162"/>
            <a:ext cx="10515600" cy="1325563"/>
          </a:xfrm>
          <a:effectLst>
            <a:glow rad="139700">
              <a:schemeClr val="accent2">
                <a:lumMod val="75000"/>
                <a:alpha val="40000"/>
              </a:schemeClr>
            </a:glow>
          </a:effectLst>
        </p:spPr>
        <p:txBody>
          <a:bodyPr>
            <a:normAutofit/>
          </a:bodyPr>
          <a:lstStyle/>
          <a:p>
            <a:pPr algn="ctr"/>
            <a:r>
              <a:rPr lang="en-US" sz="4800">
                <a:solidFill>
                  <a:schemeClr val="tx2">
                    <a:lumMod val="90000"/>
                    <a:lumOff val="10000"/>
                  </a:schemeClr>
                </a:solidFill>
                <a:latin typeface="Cambria Math"/>
                <a:ea typeface="Cambria Math"/>
              </a:rPr>
              <a:t>Driver </a:t>
            </a:r>
            <a:r>
              <a:rPr lang="en-US" sz="4800">
                <a:solidFill>
                  <a:schemeClr val="tx2">
                    <a:lumMod val="90000"/>
                    <a:lumOff val="10000"/>
                  </a:schemeClr>
                </a:solidFill>
                <a:effectLst/>
                <a:latin typeface="Cambria Math"/>
                <a:ea typeface="Cambria Math"/>
              </a:rPr>
              <a:t>Allocation Process</a:t>
            </a:r>
            <a:r>
              <a:rPr lang="en-US" sz="4800">
                <a:solidFill>
                  <a:schemeClr val="tx2">
                    <a:lumMod val="90000"/>
                    <a:lumOff val="10000"/>
                  </a:schemeClr>
                </a:solidFill>
                <a:latin typeface="Cambria Math"/>
                <a:ea typeface="Cambria Math"/>
              </a:rPr>
              <a:t> </a:t>
            </a:r>
            <a:endParaRPr lang="en-US" sz="4800">
              <a:solidFill>
                <a:schemeClr val="tx2">
                  <a:lumMod val="90000"/>
                  <a:lumOff val="10000"/>
                </a:schemeClr>
              </a:solidFill>
              <a:latin typeface="Cambria Math" panose="02040503050406030204" pitchFamily="18" charset="0"/>
              <a:ea typeface="Cambria Math" panose="02040503050406030204" pitchFamily="18" charset="0"/>
            </a:endParaRPr>
          </a:p>
        </p:txBody>
      </p:sp>
      <p:sp>
        <p:nvSpPr>
          <p:cNvPr id="12" name="Rounded Rectangle 11">
            <a:extLst>
              <a:ext uri="{FF2B5EF4-FFF2-40B4-BE49-F238E27FC236}">
                <a16:creationId xmlns:a16="http://schemas.microsoft.com/office/drawing/2014/main" id="{D37E09CC-7459-FBE2-8006-8DD1AC59F5BA}"/>
              </a:ext>
            </a:extLst>
          </p:cNvPr>
          <p:cNvSpPr/>
          <p:nvPr/>
        </p:nvSpPr>
        <p:spPr>
          <a:xfrm>
            <a:off x="100213" y="1924483"/>
            <a:ext cx="2936730" cy="324499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35E5C4E-F89B-E3A6-CDBD-BE6143FB506B}"/>
              </a:ext>
            </a:extLst>
          </p:cNvPr>
          <p:cNvSpPr/>
          <p:nvPr/>
        </p:nvSpPr>
        <p:spPr>
          <a:xfrm>
            <a:off x="3214688" y="1915824"/>
            <a:ext cx="2881312" cy="37962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8B15C4-E2C4-0B39-61A2-2FE4FD2E2C3D}"/>
              </a:ext>
            </a:extLst>
          </p:cNvPr>
          <p:cNvSpPr/>
          <p:nvPr/>
        </p:nvSpPr>
        <p:spPr>
          <a:xfrm>
            <a:off x="6309880" y="1924483"/>
            <a:ext cx="2703491" cy="449883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621B76B-749D-37EC-698D-F16E564D657B}"/>
              </a:ext>
            </a:extLst>
          </p:cNvPr>
          <p:cNvSpPr/>
          <p:nvPr/>
        </p:nvSpPr>
        <p:spPr>
          <a:xfrm>
            <a:off x="9252559" y="1924483"/>
            <a:ext cx="2851984" cy="394688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Content Placeholder 963">
            <a:extLst>
              <a:ext uri="{FF2B5EF4-FFF2-40B4-BE49-F238E27FC236}">
                <a16:creationId xmlns:a16="http://schemas.microsoft.com/office/drawing/2014/main" id="{2C428107-6616-13BA-3C9E-4022008E5E65}"/>
              </a:ext>
            </a:extLst>
          </p:cNvPr>
          <p:cNvSpPr>
            <a:spLocks noGrp="1"/>
          </p:cNvSpPr>
          <p:nvPr>
            <p:ph idx="1"/>
          </p:nvPr>
        </p:nvSpPr>
        <p:spPr>
          <a:xfrm>
            <a:off x="-317480" y="2129030"/>
            <a:ext cx="3378268" cy="4766228"/>
          </a:xfrm>
        </p:spPr>
        <p:txBody>
          <a:bodyPr vert="horz" lIns="91440" tIns="45720" rIns="91440" bIns="45720" rtlCol="0" anchor="t">
            <a:noAutofit/>
          </a:bodyPr>
          <a:lstStyle/>
          <a:p>
            <a:pPr marL="457200" lvl="1" indent="0" algn="ctr">
              <a:lnSpc>
                <a:spcPct val="100000"/>
              </a:lnSpc>
              <a:spcBef>
                <a:spcPts val="0"/>
              </a:spcBef>
              <a:buNone/>
            </a:pPr>
            <a:r>
              <a:rPr lang="en-US" sz="2000" b="1" u="sng" dirty="0">
                <a:solidFill>
                  <a:schemeClr val="accent1">
                    <a:lumMod val="75000"/>
                  </a:schemeClr>
                </a:solidFill>
                <a:latin typeface="Cambria Math"/>
                <a:ea typeface="Cambria Math"/>
              </a:rPr>
              <a:t>Assess performance</a:t>
            </a:r>
            <a:br>
              <a:rPr lang="en-US" sz="2000" b="1" dirty="0">
                <a:latin typeface="Cambria Math"/>
              </a:rPr>
            </a:br>
            <a:r>
              <a:rPr lang="en-US" sz="2000" b="1" dirty="0">
                <a:solidFill>
                  <a:schemeClr val="accent1">
                    <a:lumMod val="75000"/>
                  </a:schemeClr>
                </a:solidFill>
                <a:latin typeface="Cambria Math"/>
                <a:ea typeface="Cambria Math"/>
                <a:cs typeface="Arial"/>
              </a:rPr>
              <a:t>Add a performance score field to the fleet table, assigning scores to drivers based on a predefined formula</a:t>
            </a:r>
            <a:br>
              <a:rPr lang="en-US" sz="2000" b="1" dirty="0">
                <a:latin typeface="Cambria Math"/>
                <a:ea typeface="Cambria Math"/>
                <a:cs typeface="Arial"/>
              </a:rPr>
            </a:br>
            <a:r>
              <a:rPr lang="en-US" sz="2000" b="1" dirty="0">
                <a:solidFill>
                  <a:schemeClr val="accent1">
                    <a:lumMod val="75000"/>
                  </a:schemeClr>
                </a:solidFill>
                <a:latin typeface="Cambria Math"/>
                <a:ea typeface="Cambria Math"/>
                <a:cs typeface="Arial"/>
              </a:rPr>
              <a:t>Scores range from 4 to 10, ensuring fairness among drivers</a:t>
            </a:r>
            <a:endParaRPr lang="en-US" b="1" dirty="0">
              <a:solidFill>
                <a:schemeClr val="accent1">
                  <a:lumMod val="75000"/>
                </a:schemeClr>
              </a:solidFill>
              <a:latin typeface="Cambria Math"/>
            </a:endParaRPr>
          </a:p>
          <a:p>
            <a:pPr marL="0" indent="0" algn="ctr">
              <a:buNone/>
            </a:pPr>
            <a:endParaRPr lang="en-US" sz="2000" dirty="0">
              <a:solidFill>
                <a:schemeClr val="accent1">
                  <a:lumMod val="75000"/>
                </a:schemeClr>
              </a:solidFill>
              <a:latin typeface="Aptos Display"/>
              <a:ea typeface="Cambria Math"/>
              <a:cs typeface="Arial"/>
            </a:endParaRPr>
          </a:p>
        </p:txBody>
      </p:sp>
      <p:sp>
        <p:nvSpPr>
          <p:cNvPr id="966" name="TextBox 965">
            <a:extLst>
              <a:ext uri="{FF2B5EF4-FFF2-40B4-BE49-F238E27FC236}">
                <a16:creationId xmlns:a16="http://schemas.microsoft.com/office/drawing/2014/main" id="{301C5E56-DB5A-1EBE-E404-F126BBF19E92}"/>
              </a:ext>
            </a:extLst>
          </p:cNvPr>
          <p:cNvSpPr txBox="1"/>
          <p:nvPr/>
        </p:nvSpPr>
        <p:spPr>
          <a:xfrm>
            <a:off x="3290560" y="2129030"/>
            <a:ext cx="280641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dirty="0">
                <a:solidFill>
                  <a:schemeClr val="accent1">
                    <a:lumMod val="75000"/>
                  </a:schemeClr>
                </a:solidFill>
                <a:latin typeface="Cambria Math"/>
                <a:ea typeface="Arial"/>
                <a:cs typeface="Arial"/>
              </a:rPr>
              <a:t>Order Management and Route Planning</a:t>
            </a:r>
            <a:br>
              <a:rPr lang="en-US" sz="2000" b="1" dirty="0">
                <a:latin typeface="Cambria Math"/>
                <a:ea typeface="Arial"/>
                <a:cs typeface="Arial"/>
              </a:rPr>
            </a:br>
            <a:r>
              <a:rPr lang="en-US" sz="2000" b="1" dirty="0">
                <a:solidFill>
                  <a:schemeClr val="accent1">
                    <a:lumMod val="75000"/>
                  </a:schemeClr>
                </a:solidFill>
                <a:latin typeface="Cambria Math"/>
                <a:ea typeface="Arial"/>
                <a:cs typeface="Arial"/>
              </a:rPr>
              <a:t>Generate a temporary orders table recording all orders and their volumes.</a:t>
            </a:r>
            <a:br>
              <a:rPr lang="en-US" sz="2000" b="1" dirty="0">
                <a:latin typeface="Cambria Math"/>
                <a:ea typeface="Arial"/>
                <a:cs typeface="Arial"/>
              </a:rPr>
            </a:br>
            <a:r>
              <a:rPr lang="en-US" sz="2000" b="1" dirty="0">
                <a:solidFill>
                  <a:schemeClr val="accent1">
                    <a:lumMod val="75000"/>
                  </a:schemeClr>
                </a:solidFill>
                <a:latin typeface="Cambria Math"/>
                <a:ea typeface="Arial"/>
                <a:cs typeface="Arial"/>
              </a:rPr>
              <a:t>Log order origins and previous hubs to aid in route planning and logistical coordination.</a:t>
            </a:r>
            <a:endParaRPr lang="en-US" sz="2000" b="1" dirty="0">
              <a:solidFill>
                <a:schemeClr val="accent1">
                  <a:lumMod val="75000"/>
                </a:schemeClr>
              </a:solidFill>
              <a:latin typeface="Cambria Math"/>
            </a:endParaRPr>
          </a:p>
          <a:p>
            <a:pPr algn="ctr"/>
            <a:r>
              <a:rPr lang="en-US" sz="2000" b="1" dirty="0">
                <a:solidFill>
                  <a:schemeClr val="accent1">
                    <a:lumMod val="75000"/>
                  </a:schemeClr>
                </a:solidFill>
                <a:latin typeface="Cambria Math"/>
                <a:ea typeface="Cambria Math"/>
                <a:cs typeface="Arial"/>
              </a:rPr>
              <a:t>   </a:t>
            </a:r>
            <a:endParaRPr lang="en-US" sz="2000" dirty="0"/>
          </a:p>
        </p:txBody>
      </p:sp>
      <p:sp>
        <p:nvSpPr>
          <p:cNvPr id="967" name="TextBox 966">
            <a:extLst>
              <a:ext uri="{FF2B5EF4-FFF2-40B4-BE49-F238E27FC236}">
                <a16:creationId xmlns:a16="http://schemas.microsoft.com/office/drawing/2014/main" id="{7DA5FEA2-1E6D-3668-54B3-4400D557B71B}"/>
              </a:ext>
            </a:extLst>
          </p:cNvPr>
          <p:cNvSpPr txBox="1"/>
          <p:nvPr/>
        </p:nvSpPr>
        <p:spPr>
          <a:xfrm>
            <a:off x="6495843" y="2129030"/>
            <a:ext cx="253454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dirty="0">
                <a:solidFill>
                  <a:schemeClr val="accent1">
                    <a:lumMod val="75000"/>
                  </a:schemeClr>
                </a:solidFill>
                <a:latin typeface="Cambria Math"/>
                <a:ea typeface="Cambria Math"/>
                <a:cs typeface="Arial"/>
              </a:rPr>
              <a:t>Real-time Allocation Optimization</a:t>
            </a:r>
            <a:br>
              <a:rPr lang="en-US" sz="2000" b="1" dirty="0">
                <a:latin typeface="Cambria Math"/>
                <a:cs typeface="Arial"/>
              </a:rPr>
            </a:br>
            <a:r>
              <a:rPr lang="en-US" sz="2000" b="1" dirty="0">
                <a:solidFill>
                  <a:schemeClr val="accent1">
                    <a:lumMod val="75000"/>
                  </a:schemeClr>
                </a:solidFill>
                <a:latin typeface="Cambria Math"/>
                <a:ea typeface="Cambria Math"/>
                <a:cs typeface="Arial"/>
              </a:rPr>
              <a:t>Create a dynamic view within the database showing driver-to-order assignments.</a:t>
            </a:r>
            <a:br>
              <a:rPr lang="en-US" sz="2000" b="1" dirty="0">
                <a:latin typeface="Cambria Math"/>
                <a:cs typeface="Arial"/>
              </a:rPr>
            </a:br>
            <a:r>
              <a:rPr lang="en-US" sz="2000" b="1" dirty="0">
                <a:solidFill>
                  <a:schemeClr val="accent1">
                    <a:lumMod val="75000"/>
                  </a:schemeClr>
                </a:solidFill>
                <a:latin typeface="Cambria Math"/>
                <a:ea typeface="Cambria Math"/>
                <a:cs typeface="Arial"/>
              </a:rPr>
              <a:t>Base assignments on performance ratings and vehicle capacities, adapting to real-time changes efficiently</a:t>
            </a:r>
          </a:p>
          <a:p>
            <a:pPr algn="ctr"/>
            <a:endParaRPr lang="en-US" sz="2000" b="1" dirty="0">
              <a:solidFill>
                <a:schemeClr val="accent1">
                  <a:lumMod val="75000"/>
                </a:schemeClr>
              </a:solidFill>
              <a:latin typeface="Cambria Math"/>
            </a:endParaRPr>
          </a:p>
        </p:txBody>
      </p:sp>
      <p:sp>
        <p:nvSpPr>
          <p:cNvPr id="969" name="TextBox 968">
            <a:extLst>
              <a:ext uri="{FF2B5EF4-FFF2-40B4-BE49-F238E27FC236}">
                <a16:creationId xmlns:a16="http://schemas.microsoft.com/office/drawing/2014/main" id="{C2E971C6-1FD1-CE84-21CF-E9D0EECE1829}"/>
              </a:ext>
            </a:extLst>
          </p:cNvPr>
          <p:cNvSpPr txBox="1"/>
          <p:nvPr/>
        </p:nvSpPr>
        <p:spPr>
          <a:xfrm>
            <a:off x="9338185" y="2129030"/>
            <a:ext cx="2800385"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solidFill>
                  <a:schemeClr val="accent1">
                    <a:lumMod val="75000"/>
                  </a:schemeClr>
                </a:solidFill>
                <a:latin typeface="Cambria Math"/>
                <a:ea typeface="Cambria Math"/>
                <a:cs typeface="Arial"/>
              </a:rPr>
              <a:t>Central Allocation Table Management</a:t>
            </a:r>
            <a:br>
              <a:rPr lang="en-US" sz="2000" b="1" dirty="0">
                <a:latin typeface="Cambria Math"/>
                <a:cs typeface="Arial"/>
              </a:rPr>
            </a:br>
            <a:endParaRPr lang="en-US" sz="2000" b="1" dirty="0">
              <a:solidFill>
                <a:schemeClr val="accent1">
                  <a:lumMod val="75000"/>
                </a:schemeClr>
              </a:solidFill>
              <a:latin typeface="Cambria Math"/>
              <a:ea typeface="Cambria Math"/>
              <a:cs typeface="Arial"/>
            </a:endParaRPr>
          </a:p>
          <a:p>
            <a:r>
              <a:rPr lang="en-US" sz="2000" b="1" dirty="0">
                <a:solidFill>
                  <a:schemeClr val="accent1">
                    <a:lumMod val="75000"/>
                  </a:schemeClr>
                </a:solidFill>
                <a:latin typeface="Cambria Math"/>
                <a:ea typeface="Cambria Math"/>
                <a:cs typeface="Arial"/>
              </a:rPr>
              <a:t>Keep the central allocation table current by updating driver-order pairings.</a:t>
            </a:r>
          </a:p>
          <a:p>
            <a:r>
              <a:rPr lang="en-US" sz="2000" b="1" dirty="0">
                <a:solidFill>
                  <a:schemeClr val="accent1">
                    <a:lumMod val="75000"/>
                  </a:schemeClr>
                </a:solidFill>
                <a:latin typeface="Cambria Math"/>
                <a:ea typeface="Cambria Math"/>
                <a:cs typeface="Arial"/>
              </a:rPr>
              <a:t>Quickly adjust assignments in response to delays to ensure optimal driver allocation.</a:t>
            </a:r>
          </a:p>
          <a:p>
            <a:br>
              <a:rPr lang="en-US" sz="2000" b="1" dirty="0">
                <a:solidFill>
                  <a:schemeClr val="accent1">
                    <a:lumMod val="75000"/>
                  </a:schemeClr>
                </a:solidFill>
                <a:latin typeface="Cambria Math"/>
                <a:ea typeface="Cambria Math"/>
                <a:cs typeface="Arial"/>
              </a:rPr>
            </a:br>
            <a:endParaRPr lang="en-US" sz="2000" b="1" dirty="0">
              <a:solidFill>
                <a:schemeClr val="accent1">
                  <a:lumMod val="75000"/>
                </a:schemeClr>
              </a:solidFill>
              <a:latin typeface="Cambria Math"/>
              <a:ea typeface="Cambria Math"/>
              <a:cs typeface="Arial"/>
            </a:endParaRPr>
          </a:p>
          <a:p>
            <a:endParaRPr lang="en-US" sz="2000" b="1" dirty="0">
              <a:solidFill>
                <a:schemeClr val="accent1">
                  <a:lumMod val="75000"/>
                </a:schemeClr>
              </a:solidFill>
              <a:latin typeface="Cambria Math"/>
              <a:ea typeface="Cambria Math"/>
              <a:cs typeface="Arial"/>
            </a:endParaRPr>
          </a:p>
          <a:p>
            <a:pPr algn="l"/>
            <a:endParaRPr lang="en-US" b="1" dirty="0"/>
          </a:p>
        </p:txBody>
      </p:sp>
    </p:spTree>
    <p:extLst>
      <p:ext uri="{BB962C8B-B14F-4D97-AF65-F5344CB8AC3E}">
        <p14:creationId xmlns:p14="http://schemas.microsoft.com/office/powerpoint/2010/main" val="3691285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92EAA-57EA-8DC4-695D-0C6C1B7C5B89}"/>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D978C06-25A5-A009-8997-F9C68C16FE0F}"/>
              </a:ext>
            </a:extLst>
          </p:cNvPr>
          <p:cNvSpPr/>
          <p:nvPr/>
        </p:nvSpPr>
        <p:spPr>
          <a:xfrm>
            <a:off x="3004868" y="179234"/>
            <a:ext cx="6182264" cy="89139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C551A-48D0-A57C-F271-988A3C4AB53B}"/>
              </a:ext>
            </a:extLst>
          </p:cNvPr>
          <p:cNvSpPr>
            <a:spLocks noGrp="1"/>
          </p:cNvSpPr>
          <p:nvPr>
            <p:ph type="title"/>
          </p:nvPr>
        </p:nvSpPr>
        <p:spPr>
          <a:xfrm>
            <a:off x="3330761" y="0"/>
            <a:ext cx="10515600" cy="1325563"/>
          </a:xfrm>
        </p:spPr>
        <p:txBody>
          <a:bodyPr/>
          <a:lstStyle/>
          <a:p>
            <a:r>
              <a:rPr lang="en-US">
                <a:solidFill>
                  <a:schemeClr val="accent1">
                    <a:lumMod val="75000"/>
                  </a:schemeClr>
                </a:solidFill>
                <a:latin typeface="Cambria Math"/>
                <a:ea typeface="Cambria Math"/>
              </a:rPr>
              <a:t>Driver allocation query </a:t>
            </a:r>
          </a:p>
        </p:txBody>
      </p:sp>
      <p:pic>
        <p:nvPicPr>
          <p:cNvPr id="1026" name="Picture 2">
            <a:extLst>
              <a:ext uri="{FF2B5EF4-FFF2-40B4-BE49-F238E27FC236}">
                <a16:creationId xmlns:a16="http://schemas.microsoft.com/office/drawing/2014/main" id="{AE0C3CC4-D715-DA04-4327-8B60FAB57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85395"/>
            <a:ext cx="10820400" cy="5250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87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135D9-084C-4559-68FB-9D9DA3F500C6}"/>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A78DDC5-EAA1-277B-1A34-8423875FAC15}"/>
              </a:ext>
            </a:extLst>
          </p:cNvPr>
          <p:cNvSpPr/>
          <p:nvPr/>
        </p:nvSpPr>
        <p:spPr>
          <a:xfrm>
            <a:off x="3184585" y="403988"/>
            <a:ext cx="5822830" cy="83388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DC7E1CAB-98FE-5797-9203-3B22A67DB3A4}"/>
              </a:ext>
            </a:extLst>
          </p:cNvPr>
          <p:cNvSpPr>
            <a:spLocks noGrp="1"/>
          </p:cNvSpPr>
          <p:nvPr>
            <p:ph type="title"/>
          </p:nvPr>
        </p:nvSpPr>
        <p:spPr>
          <a:xfrm>
            <a:off x="3330289" y="158149"/>
            <a:ext cx="10515600" cy="1325563"/>
          </a:xfrm>
        </p:spPr>
        <p:txBody>
          <a:bodyPr/>
          <a:lstStyle/>
          <a:p>
            <a:r>
              <a:rPr lang="en-US">
                <a:solidFill>
                  <a:schemeClr val="accent1">
                    <a:lumMod val="75000"/>
                  </a:schemeClr>
                </a:solidFill>
                <a:latin typeface="Cambria Math"/>
                <a:ea typeface="Cambria Math"/>
              </a:rPr>
              <a:t>Driver allocation query</a:t>
            </a:r>
          </a:p>
        </p:txBody>
      </p:sp>
      <p:pic>
        <p:nvPicPr>
          <p:cNvPr id="2050" name="Picture 2">
            <a:extLst>
              <a:ext uri="{FF2B5EF4-FFF2-40B4-BE49-F238E27FC236}">
                <a16:creationId xmlns:a16="http://schemas.microsoft.com/office/drawing/2014/main" id="{EA1157A2-86DD-2CAD-BB72-80077F5C1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716"/>
          <a:stretch/>
        </p:blipFill>
        <p:spPr bwMode="auto">
          <a:xfrm>
            <a:off x="173667" y="1387071"/>
            <a:ext cx="8414422" cy="40838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FCEA08-9844-ABFB-0FDF-31E1795571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1" r="60613"/>
          <a:stretch/>
        </p:blipFill>
        <p:spPr bwMode="auto">
          <a:xfrm>
            <a:off x="8588089" y="4518436"/>
            <a:ext cx="3363884" cy="19355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46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EAFE-BDEC-4F63-6C66-4904625408B0}"/>
            </a:ext>
          </a:extLst>
        </p:cNvPr>
        <p:cNvGrpSpPr/>
        <p:nvPr/>
      </p:nvGrpSpPr>
      <p:grpSpPr>
        <a:xfrm>
          <a:off x="0" y="0"/>
          <a:ext cx="0" cy="0"/>
          <a:chOff x="0" y="0"/>
          <a:chExt cx="0" cy="0"/>
        </a:xfrm>
      </p:grpSpPr>
      <p:sp>
        <p:nvSpPr>
          <p:cNvPr id="17" name="Rounded Rectangle 16">
            <a:extLst>
              <a:ext uri="{FF2B5EF4-FFF2-40B4-BE49-F238E27FC236}">
                <a16:creationId xmlns:a16="http://schemas.microsoft.com/office/drawing/2014/main" id="{3474D51C-A375-8CBA-8DEC-B3713F854032}"/>
              </a:ext>
            </a:extLst>
          </p:cNvPr>
          <p:cNvSpPr/>
          <p:nvPr/>
        </p:nvSpPr>
        <p:spPr>
          <a:xfrm>
            <a:off x="2252848" y="319966"/>
            <a:ext cx="8111600" cy="90034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 name="Title 1">
            <a:extLst>
              <a:ext uri="{FF2B5EF4-FFF2-40B4-BE49-F238E27FC236}">
                <a16:creationId xmlns:a16="http://schemas.microsoft.com/office/drawing/2014/main" id="{4B82D0BF-3226-16EA-6B54-8EA8873F3BBA}"/>
              </a:ext>
            </a:extLst>
          </p:cNvPr>
          <p:cNvSpPr>
            <a:spLocks noGrp="1"/>
          </p:cNvSpPr>
          <p:nvPr>
            <p:ph type="title"/>
          </p:nvPr>
        </p:nvSpPr>
        <p:spPr>
          <a:xfrm>
            <a:off x="1184105" y="173191"/>
            <a:ext cx="10515600" cy="1325563"/>
          </a:xfrm>
          <a:effectLst>
            <a:glow rad="139700">
              <a:schemeClr val="accent2">
                <a:lumMod val="75000"/>
                <a:alpha val="40000"/>
              </a:schemeClr>
            </a:glow>
          </a:effectLst>
        </p:spPr>
        <p:txBody>
          <a:bodyPr>
            <a:normAutofit/>
          </a:bodyPr>
          <a:lstStyle/>
          <a:p>
            <a:pPr algn="ctr"/>
            <a:r>
              <a:rPr lang="en-US" sz="4800" dirty="0">
                <a:solidFill>
                  <a:schemeClr val="tx2">
                    <a:lumMod val="90000"/>
                    <a:lumOff val="10000"/>
                  </a:schemeClr>
                </a:solidFill>
                <a:effectLst/>
                <a:latin typeface="Cambria Math"/>
                <a:ea typeface="Cambria Math"/>
              </a:rPr>
              <a:t>Capacity</a:t>
            </a:r>
            <a:r>
              <a:rPr lang="en-US" sz="4800" dirty="0">
                <a:solidFill>
                  <a:schemeClr val="tx2">
                    <a:lumMod val="90000"/>
                    <a:lumOff val="10000"/>
                  </a:schemeClr>
                </a:solidFill>
                <a:latin typeface="Cambria Math"/>
                <a:ea typeface="Cambria Math"/>
              </a:rPr>
              <a:t> Allocation Analysis</a:t>
            </a:r>
            <a:endParaRPr lang="en-US" sz="4800" dirty="0">
              <a:solidFill>
                <a:schemeClr val="tx2">
                  <a:lumMod val="90000"/>
                  <a:lumOff val="10000"/>
                </a:schemeClr>
              </a:solidFill>
              <a:latin typeface="Cambria Math" panose="02040503050406030204" pitchFamily="18" charset="0"/>
              <a:ea typeface="Cambria Math" panose="02040503050406030204" pitchFamily="18" charset="0"/>
            </a:endParaRPr>
          </a:p>
        </p:txBody>
      </p:sp>
      <p:sp>
        <p:nvSpPr>
          <p:cNvPr id="12" name="Rounded Rectangle 11">
            <a:extLst>
              <a:ext uri="{FF2B5EF4-FFF2-40B4-BE49-F238E27FC236}">
                <a16:creationId xmlns:a16="http://schemas.microsoft.com/office/drawing/2014/main" id="{53FA4C43-6A87-AB99-A6B3-9CEDFE658FC2}"/>
              </a:ext>
            </a:extLst>
          </p:cNvPr>
          <p:cNvSpPr/>
          <p:nvPr/>
        </p:nvSpPr>
        <p:spPr>
          <a:xfrm>
            <a:off x="173516" y="1785938"/>
            <a:ext cx="2770248" cy="35858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t>
            </a:r>
          </a:p>
        </p:txBody>
      </p:sp>
      <p:sp>
        <p:nvSpPr>
          <p:cNvPr id="13" name="Rounded Rectangle 12">
            <a:extLst>
              <a:ext uri="{FF2B5EF4-FFF2-40B4-BE49-F238E27FC236}">
                <a16:creationId xmlns:a16="http://schemas.microsoft.com/office/drawing/2014/main" id="{96F9A1B9-615C-802E-0E33-1E2A8E725C6C}"/>
              </a:ext>
            </a:extLst>
          </p:cNvPr>
          <p:cNvSpPr/>
          <p:nvPr/>
        </p:nvSpPr>
        <p:spPr>
          <a:xfrm>
            <a:off x="3214688" y="1785938"/>
            <a:ext cx="2585409" cy="286325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4" name="Rounded Rectangle 13">
            <a:extLst>
              <a:ext uri="{FF2B5EF4-FFF2-40B4-BE49-F238E27FC236}">
                <a16:creationId xmlns:a16="http://schemas.microsoft.com/office/drawing/2014/main" id="{9FE8724C-98CC-87AF-BCCE-1BACE8342ADF}"/>
              </a:ext>
            </a:extLst>
          </p:cNvPr>
          <p:cNvSpPr/>
          <p:nvPr/>
        </p:nvSpPr>
        <p:spPr>
          <a:xfrm>
            <a:off x="6257925" y="1785938"/>
            <a:ext cx="2542367" cy="32116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5" name="Rounded Rectangle 14">
            <a:extLst>
              <a:ext uri="{FF2B5EF4-FFF2-40B4-BE49-F238E27FC236}">
                <a16:creationId xmlns:a16="http://schemas.microsoft.com/office/drawing/2014/main" id="{53365362-B480-DD0C-18C2-983DFE2B43C3}"/>
              </a:ext>
            </a:extLst>
          </p:cNvPr>
          <p:cNvSpPr/>
          <p:nvPr/>
        </p:nvSpPr>
        <p:spPr>
          <a:xfrm>
            <a:off x="9071754" y="1785938"/>
            <a:ext cx="2936396" cy="414130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aphicFrame>
        <p:nvGraphicFramePr>
          <p:cNvPr id="5" name="Content Placeholder 2">
            <a:extLst>
              <a:ext uri="{FF2B5EF4-FFF2-40B4-BE49-F238E27FC236}">
                <a16:creationId xmlns:a16="http://schemas.microsoft.com/office/drawing/2014/main" id="{A7776A2F-8F8B-15BF-A3D1-2DCC84913EB7}"/>
              </a:ext>
            </a:extLst>
          </p:cNvPr>
          <p:cNvGraphicFramePr>
            <a:graphicFrameLocks noGrp="1"/>
          </p:cNvGraphicFramePr>
          <p:nvPr>
            <p:ph idx="1"/>
            <p:extLst>
              <p:ext uri="{D42A27DB-BD31-4B8C-83A1-F6EECF244321}">
                <p14:modId xmlns:p14="http://schemas.microsoft.com/office/powerpoint/2010/main" val="1321598612"/>
              </p:ext>
            </p:extLst>
          </p:nvPr>
        </p:nvGraphicFramePr>
        <p:xfrm>
          <a:off x="182171" y="1970151"/>
          <a:ext cx="11658062" cy="352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691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3">
            <a:extLst>
              <a:ext uri="{FF2B5EF4-FFF2-40B4-BE49-F238E27FC236}">
                <a16:creationId xmlns:a16="http://schemas.microsoft.com/office/drawing/2014/main" id="{A7A83AFC-25CE-AFA7-8180-26D8F9144452}"/>
              </a:ext>
            </a:extLst>
          </p:cNvPr>
          <p:cNvSpPr/>
          <p:nvPr/>
        </p:nvSpPr>
        <p:spPr>
          <a:xfrm>
            <a:off x="9010470" y="5578341"/>
            <a:ext cx="1944718" cy="60447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3">
            <a:extLst>
              <a:ext uri="{FF2B5EF4-FFF2-40B4-BE49-F238E27FC236}">
                <a16:creationId xmlns:a16="http://schemas.microsoft.com/office/drawing/2014/main" id="{5C65DF07-64CA-81D8-E939-7A04DFF02D68}"/>
              </a:ext>
            </a:extLst>
          </p:cNvPr>
          <p:cNvSpPr/>
          <p:nvPr/>
        </p:nvSpPr>
        <p:spPr>
          <a:xfrm>
            <a:off x="4812281" y="5707737"/>
            <a:ext cx="2411980" cy="48227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3">
            <a:extLst>
              <a:ext uri="{FF2B5EF4-FFF2-40B4-BE49-F238E27FC236}">
                <a16:creationId xmlns:a16="http://schemas.microsoft.com/office/drawing/2014/main" id="{A14AF1B9-9DC0-837C-F401-CB5993624A2F}"/>
              </a:ext>
            </a:extLst>
          </p:cNvPr>
          <p:cNvSpPr/>
          <p:nvPr/>
        </p:nvSpPr>
        <p:spPr>
          <a:xfrm>
            <a:off x="916018" y="5916210"/>
            <a:ext cx="2145999" cy="4894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DA6700C3-758D-9C0C-9152-B5F8362C3DB2}"/>
              </a:ext>
            </a:extLst>
          </p:cNvPr>
          <p:cNvSpPr/>
          <p:nvPr/>
        </p:nvSpPr>
        <p:spPr>
          <a:xfrm>
            <a:off x="9139866" y="2990417"/>
            <a:ext cx="1685925" cy="66198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3">
            <a:extLst>
              <a:ext uri="{FF2B5EF4-FFF2-40B4-BE49-F238E27FC236}">
                <a16:creationId xmlns:a16="http://schemas.microsoft.com/office/drawing/2014/main" id="{C6860080-431B-2E1A-AD71-4CAA2BC94B13}"/>
              </a:ext>
            </a:extLst>
          </p:cNvPr>
          <p:cNvSpPr/>
          <p:nvPr/>
        </p:nvSpPr>
        <p:spPr>
          <a:xfrm>
            <a:off x="5272357" y="2825077"/>
            <a:ext cx="1592473" cy="5613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
            <a:extLst>
              <a:ext uri="{FF2B5EF4-FFF2-40B4-BE49-F238E27FC236}">
                <a16:creationId xmlns:a16="http://schemas.microsoft.com/office/drawing/2014/main" id="{91FDD57F-8C0B-9C23-B569-94A73F2F2796}"/>
              </a:ext>
            </a:extLst>
          </p:cNvPr>
          <p:cNvSpPr/>
          <p:nvPr/>
        </p:nvSpPr>
        <p:spPr>
          <a:xfrm>
            <a:off x="1239508" y="2839454"/>
            <a:ext cx="1729056" cy="60447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1C76F90-5A1D-7887-C0A2-DE4B811290C9}"/>
              </a:ext>
            </a:extLst>
          </p:cNvPr>
          <p:cNvSpPr/>
          <p:nvPr/>
        </p:nvSpPr>
        <p:spPr>
          <a:xfrm>
            <a:off x="5229225" y="237153"/>
            <a:ext cx="1685925" cy="66198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3CEC1-DC14-3745-28C2-729B49FE331A}"/>
              </a:ext>
            </a:extLst>
          </p:cNvPr>
          <p:cNvSpPr>
            <a:spLocks noGrp="1"/>
          </p:cNvSpPr>
          <p:nvPr>
            <p:ph type="title"/>
          </p:nvPr>
        </p:nvSpPr>
        <p:spPr>
          <a:xfrm>
            <a:off x="816006" y="-93555"/>
            <a:ext cx="10515600" cy="1325563"/>
          </a:xfrm>
          <a:effectLst/>
        </p:spPr>
        <p:txBody>
          <a:bodyPr>
            <a:normAutofit/>
          </a:bodyPr>
          <a:lstStyle/>
          <a:p>
            <a:pPr algn="ctr"/>
            <a:r>
              <a:rPr lang="en-US" sz="4800">
                <a:solidFill>
                  <a:schemeClr val="tx2">
                    <a:lumMod val="90000"/>
                    <a:lumOff val="10000"/>
                  </a:schemeClr>
                </a:solidFill>
                <a:latin typeface="Cambria Math" panose="02040503050406030204" pitchFamily="18" charset="0"/>
                <a:ea typeface="Cambria Math" panose="02040503050406030204" pitchFamily="18" charset="0"/>
              </a:rPr>
              <a:t>Team</a:t>
            </a:r>
          </a:p>
        </p:txBody>
      </p:sp>
      <p:pic>
        <p:nvPicPr>
          <p:cNvPr id="3" name="Picture 2" descr="A person wearing glasses and a suit&#10;&#10;Description automatically generated">
            <a:extLst>
              <a:ext uri="{FF2B5EF4-FFF2-40B4-BE49-F238E27FC236}">
                <a16:creationId xmlns:a16="http://schemas.microsoft.com/office/drawing/2014/main" id="{E9C427EB-798E-1814-8937-88405B45296C}"/>
              </a:ext>
            </a:extLst>
          </p:cNvPr>
          <p:cNvPicPr>
            <a:picLocks noChangeAspect="1"/>
          </p:cNvPicPr>
          <p:nvPr/>
        </p:nvPicPr>
        <p:blipFill>
          <a:blip r:embed="rId3"/>
          <a:stretch>
            <a:fillRect/>
          </a:stretch>
        </p:blipFill>
        <p:spPr>
          <a:xfrm>
            <a:off x="1226829" y="1163587"/>
            <a:ext cx="1733644" cy="1605380"/>
          </a:xfrm>
          <a:prstGeom prst="rect">
            <a:avLst/>
          </a:prstGeom>
        </p:spPr>
      </p:pic>
      <p:pic>
        <p:nvPicPr>
          <p:cNvPr id="5" name="Picture 4" descr="A person in a suit&#10;&#10;Description automatically generated">
            <a:extLst>
              <a:ext uri="{FF2B5EF4-FFF2-40B4-BE49-F238E27FC236}">
                <a16:creationId xmlns:a16="http://schemas.microsoft.com/office/drawing/2014/main" id="{634A3875-A00A-FA7C-F3FB-569A42161547}"/>
              </a:ext>
            </a:extLst>
          </p:cNvPr>
          <p:cNvPicPr>
            <a:picLocks noChangeAspect="1"/>
          </p:cNvPicPr>
          <p:nvPr/>
        </p:nvPicPr>
        <p:blipFill>
          <a:blip r:embed="rId4"/>
          <a:stretch>
            <a:fillRect/>
          </a:stretch>
        </p:blipFill>
        <p:spPr>
          <a:xfrm>
            <a:off x="5272819" y="1109038"/>
            <a:ext cx="1592063" cy="1599461"/>
          </a:xfrm>
          <a:prstGeom prst="rect">
            <a:avLst/>
          </a:prstGeom>
        </p:spPr>
      </p:pic>
      <p:pic>
        <p:nvPicPr>
          <p:cNvPr id="6" name="Picture 5" descr="A person with long hair wearing a plaid jacket&#10;&#10;Description automatically generated">
            <a:extLst>
              <a:ext uri="{FF2B5EF4-FFF2-40B4-BE49-F238E27FC236}">
                <a16:creationId xmlns:a16="http://schemas.microsoft.com/office/drawing/2014/main" id="{BBC64828-AD64-DF83-47B4-302DC102066C}"/>
              </a:ext>
            </a:extLst>
          </p:cNvPr>
          <p:cNvPicPr>
            <a:picLocks noChangeAspect="1"/>
          </p:cNvPicPr>
          <p:nvPr/>
        </p:nvPicPr>
        <p:blipFill>
          <a:blip r:embed="rId5"/>
          <a:stretch>
            <a:fillRect/>
          </a:stretch>
        </p:blipFill>
        <p:spPr>
          <a:xfrm>
            <a:off x="9142374" y="1166456"/>
            <a:ext cx="1731886" cy="2309859"/>
          </a:xfrm>
          <a:prstGeom prst="rect">
            <a:avLst/>
          </a:prstGeom>
        </p:spPr>
      </p:pic>
      <p:pic>
        <p:nvPicPr>
          <p:cNvPr id="7" name="Picture 6" descr="A person smiling for a selfie&#10;&#10;Description automatically generated">
            <a:extLst>
              <a:ext uri="{FF2B5EF4-FFF2-40B4-BE49-F238E27FC236}">
                <a16:creationId xmlns:a16="http://schemas.microsoft.com/office/drawing/2014/main" id="{DECF46B4-6A95-D531-95AD-FB5992F4BFA9}"/>
              </a:ext>
            </a:extLst>
          </p:cNvPr>
          <p:cNvPicPr>
            <a:picLocks noChangeAspect="1"/>
          </p:cNvPicPr>
          <p:nvPr/>
        </p:nvPicPr>
        <p:blipFill>
          <a:blip r:embed="rId6"/>
          <a:stretch>
            <a:fillRect/>
          </a:stretch>
        </p:blipFill>
        <p:spPr>
          <a:xfrm>
            <a:off x="1224066" y="3701989"/>
            <a:ext cx="1509829" cy="2132122"/>
          </a:xfrm>
          <a:prstGeom prst="rect">
            <a:avLst/>
          </a:prstGeom>
        </p:spPr>
      </p:pic>
      <p:pic>
        <p:nvPicPr>
          <p:cNvPr id="8" name="Picture 7" descr="A person in a suit smiling&#10;&#10;Description automatically generated">
            <a:extLst>
              <a:ext uri="{FF2B5EF4-FFF2-40B4-BE49-F238E27FC236}">
                <a16:creationId xmlns:a16="http://schemas.microsoft.com/office/drawing/2014/main" id="{6C1071B9-F986-839C-D9F8-4F1DAB01C155}"/>
              </a:ext>
            </a:extLst>
          </p:cNvPr>
          <p:cNvPicPr>
            <a:picLocks noChangeAspect="1"/>
          </p:cNvPicPr>
          <p:nvPr/>
        </p:nvPicPr>
        <p:blipFill>
          <a:blip r:embed="rId7"/>
          <a:stretch>
            <a:fillRect/>
          </a:stretch>
        </p:blipFill>
        <p:spPr>
          <a:xfrm>
            <a:off x="4818170" y="3701156"/>
            <a:ext cx="2415097" cy="1734290"/>
          </a:xfrm>
          <a:prstGeom prst="rect">
            <a:avLst/>
          </a:prstGeom>
        </p:spPr>
      </p:pic>
      <p:pic>
        <p:nvPicPr>
          <p:cNvPr id="9" name="Picture 8" descr="A person smiling at camera&#10;&#10;Description automatically generated">
            <a:extLst>
              <a:ext uri="{FF2B5EF4-FFF2-40B4-BE49-F238E27FC236}">
                <a16:creationId xmlns:a16="http://schemas.microsoft.com/office/drawing/2014/main" id="{7CCEEEBE-4DE5-4EB5-E2FA-269DE437B9EE}"/>
              </a:ext>
            </a:extLst>
          </p:cNvPr>
          <p:cNvPicPr>
            <a:picLocks noChangeAspect="1"/>
          </p:cNvPicPr>
          <p:nvPr/>
        </p:nvPicPr>
        <p:blipFill>
          <a:blip r:embed="rId8"/>
          <a:stretch>
            <a:fillRect/>
          </a:stretch>
        </p:blipFill>
        <p:spPr>
          <a:xfrm>
            <a:off x="8663126" y="3742084"/>
            <a:ext cx="2596720" cy="1696825"/>
          </a:xfrm>
          <a:prstGeom prst="rect">
            <a:avLst/>
          </a:prstGeom>
        </p:spPr>
      </p:pic>
      <p:sp>
        <p:nvSpPr>
          <p:cNvPr id="10" name="TextBox 9">
            <a:extLst>
              <a:ext uri="{FF2B5EF4-FFF2-40B4-BE49-F238E27FC236}">
                <a16:creationId xmlns:a16="http://schemas.microsoft.com/office/drawing/2014/main" id="{B3086AF8-B0AA-D575-08CF-7B40D48D2F79}"/>
              </a:ext>
            </a:extLst>
          </p:cNvPr>
          <p:cNvSpPr txBox="1"/>
          <p:nvPr/>
        </p:nvSpPr>
        <p:spPr>
          <a:xfrm>
            <a:off x="1018545" y="2949322"/>
            <a:ext cx="21709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1">
                    <a:lumMod val="75000"/>
                  </a:schemeClr>
                </a:solidFill>
                <a:latin typeface="Cambria Math"/>
                <a:ea typeface="Cambria Math"/>
              </a:rPr>
              <a:t>Saurav S Borah</a:t>
            </a:r>
          </a:p>
        </p:txBody>
      </p:sp>
      <p:sp>
        <p:nvSpPr>
          <p:cNvPr id="11" name="TextBox 10">
            <a:extLst>
              <a:ext uri="{FF2B5EF4-FFF2-40B4-BE49-F238E27FC236}">
                <a16:creationId xmlns:a16="http://schemas.microsoft.com/office/drawing/2014/main" id="{44BD3B21-C66D-E754-38AC-B4BA469FB5B2}"/>
              </a:ext>
            </a:extLst>
          </p:cNvPr>
          <p:cNvSpPr txBox="1"/>
          <p:nvPr/>
        </p:nvSpPr>
        <p:spPr>
          <a:xfrm>
            <a:off x="4802037" y="2918603"/>
            <a:ext cx="253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lumMod val="75000"/>
                  </a:schemeClr>
                </a:solidFill>
                <a:latin typeface="Cambria Math"/>
                <a:ea typeface="Cambria Math"/>
              </a:rPr>
              <a:t>Bhavan Sekar</a:t>
            </a:r>
          </a:p>
        </p:txBody>
      </p:sp>
      <p:sp>
        <p:nvSpPr>
          <p:cNvPr id="12" name="TextBox 11">
            <a:extLst>
              <a:ext uri="{FF2B5EF4-FFF2-40B4-BE49-F238E27FC236}">
                <a16:creationId xmlns:a16="http://schemas.microsoft.com/office/drawing/2014/main" id="{ADA70F83-69A4-8BC2-CF29-5805028570A0}"/>
              </a:ext>
            </a:extLst>
          </p:cNvPr>
          <p:cNvSpPr txBox="1"/>
          <p:nvPr/>
        </p:nvSpPr>
        <p:spPr>
          <a:xfrm>
            <a:off x="905773" y="5980981"/>
            <a:ext cx="21566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lumMod val="75000"/>
                  </a:schemeClr>
                </a:solidFill>
                <a:latin typeface="Cambria Math"/>
                <a:ea typeface="Cambria Math"/>
              </a:rPr>
              <a:t>Liana Simopoulos</a:t>
            </a:r>
          </a:p>
        </p:txBody>
      </p:sp>
      <p:sp>
        <p:nvSpPr>
          <p:cNvPr id="13" name="TextBox 12">
            <a:extLst>
              <a:ext uri="{FF2B5EF4-FFF2-40B4-BE49-F238E27FC236}">
                <a16:creationId xmlns:a16="http://schemas.microsoft.com/office/drawing/2014/main" id="{76856A2B-D42F-649A-40B8-D99CA74D4A66}"/>
              </a:ext>
            </a:extLst>
          </p:cNvPr>
          <p:cNvSpPr txBox="1"/>
          <p:nvPr/>
        </p:nvSpPr>
        <p:spPr>
          <a:xfrm>
            <a:off x="4701395" y="5707811"/>
            <a:ext cx="2530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lumMod val="75000"/>
                  </a:schemeClr>
                </a:solidFill>
                <a:latin typeface="Cambria Math"/>
                <a:ea typeface="Cambria Math"/>
              </a:rPr>
              <a:t>Amrutha </a:t>
            </a:r>
            <a:r>
              <a:rPr lang="en-US" sz="2000" err="1">
                <a:solidFill>
                  <a:schemeClr val="accent1">
                    <a:lumMod val="75000"/>
                  </a:schemeClr>
                </a:solidFill>
                <a:latin typeface="Cambria Math"/>
                <a:ea typeface="Cambria Math"/>
              </a:rPr>
              <a:t>Gabbitha</a:t>
            </a:r>
            <a:endParaRPr lang="en-US" sz="2000">
              <a:solidFill>
                <a:schemeClr val="accent1">
                  <a:lumMod val="75000"/>
                </a:schemeClr>
              </a:solidFill>
              <a:latin typeface="Cambria Math"/>
              <a:ea typeface="Cambria Math"/>
            </a:endParaRPr>
          </a:p>
        </p:txBody>
      </p:sp>
      <p:sp>
        <p:nvSpPr>
          <p:cNvPr id="14" name="TextBox 13">
            <a:extLst>
              <a:ext uri="{FF2B5EF4-FFF2-40B4-BE49-F238E27FC236}">
                <a16:creationId xmlns:a16="http://schemas.microsoft.com/office/drawing/2014/main" id="{4C1F53D4-83F3-7B73-12AD-6606866FAEDD}"/>
              </a:ext>
            </a:extLst>
          </p:cNvPr>
          <p:cNvSpPr txBox="1"/>
          <p:nvPr/>
        </p:nvSpPr>
        <p:spPr>
          <a:xfrm>
            <a:off x="8862785" y="5705928"/>
            <a:ext cx="2213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lumMod val="75000"/>
                  </a:schemeClr>
                </a:solidFill>
                <a:latin typeface="Cambria Math"/>
                <a:ea typeface="Cambria Math"/>
              </a:rPr>
              <a:t>Anurati Kulkarni</a:t>
            </a:r>
          </a:p>
        </p:txBody>
      </p:sp>
    </p:spTree>
    <p:extLst>
      <p:ext uri="{BB962C8B-B14F-4D97-AF65-F5344CB8AC3E}">
        <p14:creationId xmlns:p14="http://schemas.microsoft.com/office/powerpoint/2010/main" val="108504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480B-2154-3A59-87EF-FF10A6D1B1E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2C4C851-92A3-5E22-F1F7-0F5688094C49}"/>
              </a:ext>
            </a:extLst>
          </p:cNvPr>
          <p:cNvSpPr/>
          <p:nvPr/>
        </p:nvSpPr>
        <p:spPr>
          <a:xfrm>
            <a:off x="3000285" y="474452"/>
            <a:ext cx="6737481" cy="88521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31076-B549-531E-708A-800DACC4695C}"/>
              </a:ext>
            </a:extLst>
          </p:cNvPr>
          <p:cNvSpPr>
            <a:spLocks noGrp="1"/>
          </p:cNvSpPr>
          <p:nvPr>
            <p:ph type="title"/>
          </p:nvPr>
        </p:nvSpPr>
        <p:spPr>
          <a:xfrm>
            <a:off x="2906979" y="250457"/>
            <a:ext cx="6924091" cy="1325563"/>
          </a:xfrm>
        </p:spPr>
        <p:txBody>
          <a:bodyPr/>
          <a:lstStyle/>
          <a:p>
            <a:r>
              <a:rPr lang="en-US" dirty="0">
                <a:solidFill>
                  <a:schemeClr val="accent1">
                    <a:lumMod val="75000"/>
                  </a:schemeClr>
                </a:solidFill>
                <a:latin typeface="Cambria Math"/>
                <a:ea typeface="Cambria Math"/>
              </a:rPr>
              <a:t>Capacity Allocation Analysis</a:t>
            </a:r>
          </a:p>
        </p:txBody>
      </p:sp>
      <p:pic>
        <p:nvPicPr>
          <p:cNvPr id="3" name="Picture 2" descr="A screenshot of a computer&#10;&#10;Description automatically generated">
            <a:extLst>
              <a:ext uri="{FF2B5EF4-FFF2-40B4-BE49-F238E27FC236}">
                <a16:creationId xmlns:a16="http://schemas.microsoft.com/office/drawing/2014/main" id="{4CDBB8FA-07F7-D587-7FFA-AD44AFEBC08C}"/>
              </a:ext>
            </a:extLst>
          </p:cNvPr>
          <p:cNvPicPr>
            <a:picLocks noChangeAspect="1"/>
          </p:cNvPicPr>
          <p:nvPr/>
        </p:nvPicPr>
        <p:blipFill>
          <a:blip r:embed="rId3"/>
          <a:stretch>
            <a:fillRect/>
          </a:stretch>
        </p:blipFill>
        <p:spPr>
          <a:xfrm>
            <a:off x="1087404" y="1684060"/>
            <a:ext cx="4473819" cy="46994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AD5FB2B9-4518-C684-EFB2-903DBC9A5BF2}"/>
              </a:ext>
            </a:extLst>
          </p:cNvPr>
          <p:cNvPicPr>
            <a:picLocks noChangeAspect="1"/>
          </p:cNvPicPr>
          <p:nvPr/>
        </p:nvPicPr>
        <p:blipFill>
          <a:blip r:embed="rId4"/>
          <a:stretch>
            <a:fillRect/>
          </a:stretch>
        </p:blipFill>
        <p:spPr>
          <a:xfrm>
            <a:off x="6602754" y="1575743"/>
            <a:ext cx="4737100" cy="4737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4703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2F21-CEE1-4C8B-5991-839E77616F2E}"/>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07C8934-A1D8-6D46-1CEE-2C275EAE24A5}"/>
              </a:ext>
            </a:extLst>
          </p:cNvPr>
          <p:cNvSpPr/>
          <p:nvPr/>
        </p:nvSpPr>
        <p:spPr>
          <a:xfrm>
            <a:off x="9151188" y="5887528"/>
            <a:ext cx="2214113" cy="762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8343E18-35B5-95CA-BFD2-2F76885E6CD1}"/>
              </a:ext>
            </a:extLst>
          </p:cNvPr>
          <p:cNvSpPr/>
          <p:nvPr/>
        </p:nvSpPr>
        <p:spPr>
          <a:xfrm>
            <a:off x="9100868" y="4047226"/>
            <a:ext cx="2314754" cy="132271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701A55D-E1C6-EDC5-117C-D5C151C91339}"/>
              </a:ext>
            </a:extLst>
          </p:cNvPr>
          <p:cNvSpPr/>
          <p:nvPr/>
        </p:nvSpPr>
        <p:spPr>
          <a:xfrm>
            <a:off x="107828" y="1150188"/>
            <a:ext cx="3062377" cy="13946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7A843-F509-8822-6CD9-486D78E2205E}"/>
              </a:ext>
            </a:extLst>
          </p:cNvPr>
          <p:cNvSpPr>
            <a:spLocks noGrp="1"/>
          </p:cNvSpPr>
          <p:nvPr>
            <p:ph type="title"/>
          </p:nvPr>
        </p:nvSpPr>
        <p:spPr>
          <a:xfrm>
            <a:off x="1709" y="1217583"/>
            <a:ext cx="3333749" cy="1325563"/>
          </a:xfrm>
        </p:spPr>
        <p:txBody>
          <a:bodyPr/>
          <a:lstStyle/>
          <a:p>
            <a:pPr algn="ctr"/>
            <a:r>
              <a:rPr lang="en-GB">
                <a:solidFill>
                  <a:schemeClr val="accent1">
                    <a:lumMod val="75000"/>
                  </a:schemeClr>
                </a:solidFill>
                <a:latin typeface="Cambria Math"/>
                <a:ea typeface="Cambria Math"/>
              </a:rPr>
              <a:t>Cost Saving </a:t>
            </a:r>
            <a:br>
              <a:rPr lang="en-GB">
                <a:solidFill>
                  <a:schemeClr val="accent1">
                    <a:lumMod val="75000"/>
                  </a:schemeClr>
                </a:solidFill>
                <a:latin typeface="Cambria Math"/>
              </a:rPr>
            </a:br>
            <a:r>
              <a:rPr lang="en-GB">
                <a:solidFill>
                  <a:schemeClr val="accent1">
                    <a:lumMod val="75000"/>
                  </a:schemeClr>
                </a:solidFill>
                <a:latin typeface="Cambria Math"/>
                <a:ea typeface="Cambria Math"/>
              </a:rPr>
              <a:t>Analysis</a:t>
            </a:r>
            <a:endParaRPr lang="en-US">
              <a:solidFill>
                <a:schemeClr val="accent1">
                  <a:lumMod val="75000"/>
                </a:schemeClr>
              </a:solidFill>
              <a:latin typeface="Cambria Math"/>
              <a:ea typeface="Cambria Math"/>
            </a:endParaRPr>
          </a:p>
        </p:txBody>
      </p:sp>
      <p:pic>
        <p:nvPicPr>
          <p:cNvPr id="4" name="Picture 3">
            <a:extLst>
              <a:ext uri="{FF2B5EF4-FFF2-40B4-BE49-F238E27FC236}">
                <a16:creationId xmlns:a16="http://schemas.microsoft.com/office/drawing/2014/main" id="{18D0E30E-0BD9-CE97-5502-0E0661CCA1A1}"/>
              </a:ext>
            </a:extLst>
          </p:cNvPr>
          <p:cNvPicPr>
            <a:picLocks noChangeAspect="1"/>
          </p:cNvPicPr>
          <p:nvPr/>
        </p:nvPicPr>
        <p:blipFill>
          <a:blip r:embed="rId3"/>
          <a:stretch>
            <a:fillRect/>
          </a:stretch>
        </p:blipFill>
        <p:spPr>
          <a:xfrm>
            <a:off x="4268458" y="178447"/>
            <a:ext cx="7772400" cy="32505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02616DC-F27A-232F-0262-C7B86B56D2D4}"/>
              </a:ext>
            </a:extLst>
          </p:cNvPr>
          <p:cNvPicPr>
            <a:picLocks noChangeAspect="1"/>
          </p:cNvPicPr>
          <p:nvPr/>
        </p:nvPicPr>
        <p:blipFill>
          <a:blip r:embed="rId4"/>
          <a:stretch>
            <a:fillRect/>
          </a:stretch>
        </p:blipFill>
        <p:spPr>
          <a:xfrm>
            <a:off x="180975" y="4060625"/>
            <a:ext cx="7772400" cy="1479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itle 1">
            <a:extLst>
              <a:ext uri="{FF2B5EF4-FFF2-40B4-BE49-F238E27FC236}">
                <a16:creationId xmlns:a16="http://schemas.microsoft.com/office/drawing/2014/main" id="{D2CF8258-CA1D-41DE-57A2-2B8A7E81FE56}"/>
              </a:ext>
            </a:extLst>
          </p:cNvPr>
          <p:cNvSpPr txBox="1">
            <a:spLocks/>
          </p:cNvSpPr>
          <p:nvPr/>
        </p:nvSpPr>
        <p:spPr>
          <a:xfrm>
            <a:off x="8591551" y="4049312"/>
            <a:ext cx="33337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accent1">
                    <a:lumMod val="75000"/>
                  </a:schemeClr>
                </a:solidFill>
                <a:latin typeface="Cambria Math"/>
                <a:ea typeface="Cambria Math"/>
              </a:rPr>
              <a:t>Net Cost Saving </a:t>
            </a:r>
            <a:endParaRPr lang="en-US">
              <a:solidFill>
                <a:schemeClr val="accent1">
                  <a:lumMod val="75000"/>
                </a:schemeClr>
              </a:solidFill>
            </a:endParaRPr>
          </a:p>
        </p:txBody>
      </p:sp>
      <p:pic>
        <p:nvPicPr>
          <p:cNvPr id="7" name="Picture 6">
            <a:extLst>
              <a:ext uri="{FF2B5EF4-FFF2-40B4-BE49-F238E27FC236}">
                <a16:creationId xmlns:a16="http://schemas.microsoft.com/office/drawing/2014/main" id="{B6A186DF-5F21-02FA-39A1-0F0052EF98D8}"/>
              </a:ext>
            </a:extLst>
          </p:cNvPr>
          <p:cNvPicPr>
            <a:picLocks noChangeAspect="1"/>
          </p:cNvPicPr>
          <p:nvPr/>
        </p:nvPicPr>
        <p:blipFill>
          <a:blip r:embed="rId5"/>
          <a:stretch>
            <a:fillRect/>
          </a:stretch>
        </p:blipFill>
        <p:spPr>
          <a:xfrm>
            <a:off x="109539" y="5947027"/>
            <a:ext cx="7772400" cy="6468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itle 1">
            <a:extLst>
              <a:ext uri="{FF2B5EF4-FFF2-40B4-BE49-F238E27FC236}">
                <a16:creationId xmlns:a16="http://schemas.microsoft.com/office/drawing/2014/main" id="{C273FD31-A8EB-C694-BA15-006136EAA38C}"/>
              </a:ext>
            </a:extLst>
          </p:cNvPr>
          <p:cNvSpPr txBox="1">
            <a:spLocks/>
          </p:cNvSpPr>
          <p:nvPr/>
        </p:nvSpPr>
        <p:spPr>
          <a:xfrm>
            <a:off x="9224155" y="5602259"/>
            <a:ext cx="33337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chemeClr val="accent1">
                    <a:lumMod val="75000"/>
                  </a:schemeClr>
                </a:solidFill>
                <a:latin typeface="Cambria Math"/>
                <a:ea typeface="Cambria Math"/>
              </a:rPr>
              <a:t>Output</a:t>
            </a:r>
          </a:p>
        </p:txBody>
      </p:sp>
      <p:sp>
        <p:nvSpPr>
          <p:cNvPr id="16" name="Arrow: Left 15">
            <a:extLst>
              <a:ext uri="{FF2B5EF4-FFF2-40B4-BE49-F238E27FC236}">
                <a16:creationId xmlns:a16="http://schemas.microsoft.com/office/drawing/2014/main" id="{E7738FDD-D9D3-F286-C0F4-A48FC2166F68}"/>
              </a:ext>
            </a:extLst>
          </p:cNvPr>
          <p:cNvSpPr/>
          <p:nvPr/>
        </p:nvSpPr>
        <p:spPr>
          <a:xfrm>
            <a:off x="8151961" y="6060057"/>
            <a:ext cx="776377" cy="531962"/>
          </a:xfrm>
          <a:prstGeom prst="leftArrow">
            <a:avLst/>
          </a:prstGeom>
          <a:solidFill>
            <a:schemeClr val="accent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9EE9DB33-638F-99A5-ECDA-848331B0456B}"/>
              </a:ext>
            </a:extLst>
          </p:cNvPr>
          <p:cNvSpPr/>
          <p:nvPr/>
        </p:nvSpPr>
        <p:spPr>
          <a:xfrm>
            <a:off x="8151960" y="4536056"/>
            <a:ext cx="776377" cy="531962"/>
          </a:xfrm>
          <a:prstGeom prst="leftArrow">
            <a:avLst/>
          </a:prstGeom>
          <a:solidFill>
            <a:schemeClr val="accent2">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6612CEC4-6032-2B81-7CFA-8483201630B3}"/>
              </a:ext>
            </a:extLst>
          </p:cNvPr>
          <p:cNvSpPr/>
          <p:nvPr/>
        </p:nvSpPr>
        <p:spPr>
          <a:xfrm>
            <a:off x="3349924" y="1667773"/>
            <a:ext cx="718867" cy="503207"/>
          </a:xfrm>
          <a:prstGeom prst="rightArrow">
            <a:avLst/>
          </a:prstGeom>
          <a:solidFill>
            <a:schemeClr val="accent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62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F81E9A-2576-8020-432E-FAE680FB35C5}"/>
              </a:ext>
            </a:extLst>
          </p:cNvPr>
          <p:cNvSpPr/>
          <p:nvPr/>
        </p:nvSpPr>
        <p:spPr>
          <a:xfrm>
            <a:off x="4335261" y="606641"/>
            <a:ext cx="3521475" cy="76939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E6F22-4597-11CB-D680-5D5BADE6212A}"/>
              </a:ext>
            </a:extLst>
          </p:cNvPr>
          <p:cNvSpPr>
            <a:spLocks noGrp="1"/>
          </p:cNvSpPr>
          <p:nvPr>
            <p:ph type="title"/>
          </p:nvPr>
        </p:nvSpPr>
        <p:spPr/>
        <p:txBody>
          <a:bodyPr/>
          <a:lstStyle/>
          <a:p>
            <a:pPr algn="ctr"/>
            <a:r>
              <a:rPr lang="en-GB">
                <a:solidFill>
                  <a:schemeClr val="accent1">
                    <a:lumMod val="75000"/>
                  </a:schemeClr>
                </a:solidFill>
                <a:latin typeface="Cambria Math"/>
                <a:ea typeface="Cambria Math"/>
              </a:rPr>
              <a:t>Final Output</a:t>
            </a:r>
            <a:endParaRPr lang="en-US"/>
          </a:p>
        </p:txBody>
      </p:sp>
      <p:graphicFrame>
        <p:nvGraphicFramePr>
          <p:cNvPr id="13" name="Table 12">
            <a:extLst>
              <a:ext uri="{FF2B5EF4-FFF2-40B4-BE49-F238E27FC236}">
                <a16:creationId xmlns:a16="http://schemas.microsoft.com/office/drawing/2014/main" id="{82A730D9-00BC-A2F5-A890-ACFA44D1490F}"/>
              </a:ext>
            </a:extLst>
          </p:cNvPr>
          <p:cNvGraphicFramePr>
            <a:graphicFrameLocks noGrp="1"/>
          </p:cNvGraphicFramePr>
          <p:nvPr>
            <p:extLst>
              <p:ext uri="{D42A27DB-BD31-4B8C-83A1-F6EECF244321}">
                <p14:modId xmlns:p14="http://schemas.microsoft.com/office/powerpoint/2010/main" val="1831292261"/>
              </p:ext>
            </p:extLst>
          </p:nvPr>
        </p:nvGraphicFramePr>
        <p:xfrm>
          <a:off x="2324098" y="1772376"/>
          <a:ext cx="7543800" cy="4028830"/>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4054710658"/>
                    </a:ext>
                  </a:extLst>
                </a:gridCol>
                <a:gridCol w="901700">
                  <a:extLst>
                    <a:ext uri="{9D8B030D-6E8A-4147-A177-3AD203B41FA5}">
                      <a16:colId xmlns:a16="http://schemas.microsoft.com/office/drawing/2014/main" val="3285098261"/>
                    </a:ext>
                  </a:extLst>
                </a:gridCol>
                <a:gridCol w="901700">
                  <a:extLst>
                    <a:ext uri="{9D8B030D-6E8A-4147-A177-3AD203B41FA5}">
                      <a16:colId xmlns:a16="http://schemas.microsoft.com/office/drawing/2014/main" val="461871963"/>
                    </a:ext>
                  </a:extLst>
                </a:gridCol>
                <a:gridCol w="901700">
                  <a:extLst>
                    <a:ext uri="{9D8B030D-6E8A-4147-A177-3AD203B41FA5}">
                      <a16:colId xmlns:a16="http://schemas.microsoft.com/office/drawing/2014/main" val="695396580"/>
                    </a:ext>
                  </a:extLst>
                </a:gridCol>
                <a:gridCol w="1358900">
                  <a:extLst>
                    <a:ext uri="{9D8B030D-6E8A-4147-A177-3AD203B41FA5}">
                      <a16:colId xmlns:a16="http://schemas.microsoft.com/office/drawing/2014/main" val="1353169562"/>
                    </a:ext>
                  </a:extLst>
                </a:gridCol>
                <a:gridCol w="1257300">
                  <a:extLst>
                    <a:ext uri="{9D8B030D-6E8A-4147-A177-3AD203B41FA5}">
                      <a16:colId xmlns:a16="http://schemas.microsoft.com/office/drawing/2014/main" val="2590861594"/>
                    </a:ext>
                  </a:extLst>
                </a:gridCol>
                <a:gridCol w="1397000">
                  <a:extLst>
                    <a:ext uri="{9D8B030D-6E8A-4147-A177-3AD203B41FA5}">
                      <a16:colId xmlns:a16="http://schemas.microsoft.com/office/drawing/2014/main" val="1655157578"/>
                    </a:ext>
                  </a:extLst>
                </a:gridCol>
              </a:tblGrid>
              <a:tr h="574430">
                <a:tc>
                  <a:txBody>
                    <a:bodyPr/>
                    <a:lstStyle/>
                    <a:p>
                      <a:pPr algn="ctr" fontAlgn="b"/>
                      <a:r>
                        <a:rPr lang="en-GB" sz="1200" b="1" i="0" u="none" strike="noStrike">
                          <a:solidFill>
                            <a:srgbClr val="000000"/>
                          </a:solidFill>
                          <a:effectLst/>
                          <a:latin typeface="Calibri" panose="020F0502020204030204" pitchFamily="34" charset="0"/>
                        </a:rPr>
                        <a:t>zipcode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Average of RFM_Metric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Company Avg delay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Final Company Avg delay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CPO (Initial)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CPO (Final)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1" i="0" u="none" strike="noStrike">
                          <a:solidFill>
                            <a:srgbClr val="000000"/>
                          </a:solidFill>
                          <a:effectLst/>
                          <a:latin typeface="Calibri" panose="020F0502020204030204" pitchFamily="34" charset="0"/>
                        </a:rPr>
                        <a:t>Average_Order_Delivery_cost_savings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10706750"/>
                  </a:ext>
                </a:extLst>
              </a:tr>
              <a:tr h="203200">
                <a:tc>
                  <a:txBody>
                    <a:bodyPr/>
                    <a:lstStyle/>
                    <a:p>
                      <a:pPr algn="ctr" fontAlgn="b"/>
                      <a:r>
                        <a:rPr lang="en-GB" sz="1200" b="0" i="0" u="none" strike="noStrike">
                          <a:solidFill>
                            <a:srgbClr val="000000"/>
                          </a:solidFill>
                          <a:effectLst/>
                          <a:latin typeface="Calibri" panose="020F0502020204030204" pitchFamily="34" charset="0"/>
                        </a:rPr>
                        <a:t>60074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72729089"/>
                  </a:ext>
                </a:extLst>
              </a:tr>
              <a:tr h="203200">
                <a:tc>
                  <a:txBody>
                    <a:bodyPr/>
                    <a:lstStyle/>
                    <a:p>
                      <a:pPr algn="ctr" fontAlgn="b"/>
                      <a:r>
                        <a:rPr lang="en-GB" sz="1200" b="0" i="0" u="none" strike="noStrike">
                          <a:solidFill>
                            <a:srgbClr val="000000"/>
                          </a:solidFill>
                          <a:effectLst/>
                          <a:latin typeface="Calibri" panose="020F0502020204030204" pitchFamily="34" charset="0"/>
                        </a:rPr>
                        <a:t>60988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0.243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2506056"/>
                  </a:ext>
                </a:extLst>
              </a:tr>
              <a:tr h="203200">
                <a:tc>
                  <a:txBody>
                    <a:bodyPr/>
                    <a:lstStyle/>
                    <a:p>
                      <a:pPr algn="ctr" fontAlgn="b"/>
                      <a:r>
                        <a:rPr lang="en-GB" sz="1200" b="0" i="0" u="none" strike="noStrike">
                          <a:solidFill>
                            <a:srgbClr val="000000"/>
                          </a:solidFill>
                          <a:effectLst/>
                          <a:latin typeface="Calibri" panose="020F0502020204030204" pitchFamily="34" charset="0"/>
                        </a:rPr>
                        <a:t>60317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07122151"/>
                  </a:ext>
                </a:extLst>
              </a:tr>
              <a:tr h="203200">
                <a:tc>
                  <a:txBody>
                    <a:bodyPr/>
                    <a:lstStyle/>
                    <a:p>
                      <a:pPr algn="ctr" fontAlgn="b"/>
                      <a:r>
                        <a:rPr lang="en-GB" sz="1200" b="0" i="0" u="none" strike="noStrike">
                          <a:solidFill>
                            <a:srgbClr val="000000"/>
                          </a:solidFill>
                          <a:effectLst/>
                          <a:latin typeface="Calibri" panose="020F0502020204030204" pitchFamily="34" charset="0"/>
                        </a:rPr>
                        <a:t>60227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26155618"/>
                  </a:ext>
                </a:extLst>
              </a:tr>
              <a:tr h="203200">
                <a:tc>
                  <a:txBody>
                    <a:bodyPr/>
                    <a:lstStyle/>
                    <a:p>
                      <a:pPr algn="ctr" fontAlgn="b"/>
                      <a:r>
                        <a:rPr lang="en-GB" sz="1200" b="0" i="0" u="none" strike="noStrike">
                          <a:solidFill>
                            <a:srgbClr val="000000"/>
                          </a:solidFill>
                          <a:effectLst/>
                          <a:latin typeface="Calibri" panose="020F0502020204030204" pitchFamily="34" charset="0"/>
                        </a:rPr>
                        <a:t>60834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11.74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38647443"/>
                  </a:ext>
                </a:extLst>
              </a:tr>
              <a:tr h="203200">
                <a:tc>
                  <a:txBody>
                    <a:bodyPr/>
                    <a:lstStyle/>
                    <a:p>
                      <a:pPr algn="ctr" fontAlgn="b"/>
                      <a:r>
                        <a:rPr lang="en-GB" sz="1200" b="0" i="0" u="none" strike="noStrike">
                          <a:solidFill>
                            <a:srgbClr val="000000"/>
                          </a:solidFill>
                          <a:effectLst/>
                          <a:latin typeface="Calibri" panose="020F0502020204030204" pitchFamily="34" charset="0"/>
                        </a:rPr>
                        <a:t>60045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18.96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61156543"/>
                  </a:ext>
                </a:extLst>
              </a:tr>
              <a:tr h="203200">
                <a:tc>
                  <a:txBody>
                    <a:bodyPr/>
                    <a:lstStyle/>
                    <a:p>
                      <a:pPr algn="ctr" fontAlgn="b"/>
                      <a:r>
                        <a:rPr lang="en-GB" sz="1200" b="0" i="0" u="none" strike="noStrike">
                          <a:solidFill>
                            <a:srgbClr val="000000"/>
                          </a:solidFill>
                          <a:effectLst/>
                          <a:latin typeface="Calibri" panose="020F0502020204030204" pitchFamily="34" charset="0"/>
                        </a:rPr>
                        <a:t>60852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18469136"/>
                  </a:ext>
                </a:extLst>
              </a:tr>
              <a:tr h="203200">
                <a:tc>
                  <a:txBody>
                    <a:bodyPr/>
                    <a:lstStyle/>
                    <a:p>
                      <a:pPr algn="ctr" fontAlgn="b"/>
                      <a:r>
                        <a:rPr lang="en-GB" sz="1200" b="0" i="0" u="none" strike="noStrike">
                          <a:solidFill>
                            <a:srgbClr val="000000"/>
                          </a:solidFill>
                          <a:effectLst/>
                          <a:latin typeface="Calibri" panose="020F0502020204030204" pitchFamily="34" charset="0"/>
                        </a:rPr>
                        <a:t>60790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18.53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60668486"/>
                  </a:ext>
                </a:extLst>
              </a:tr>
              <a:tr h="203200">
                <a:tc>
                  <a:txBody>
                    <a:bodyPr/>
                    <a:lstStyle/>
                    <a:p>
                      <a:pPr algn="ctr" fontAlgn="b"/>
                      <a:r>
                        <a:rPr lang="en-GB" sz="1200" b="0" i="0" u="none" strike="noStrike">
                          <a:solidFill>
                            <a:srgbClr val="000000"/>
                          </a:solidFill>
                          <a:effectLst/>
                          <a:latin typeface="Calibri" panose="020F0502020204030204" pitchFamily="34" charset="0"/>
                        </a:rPr>
                        <a:t>60516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7040813"/>
                  </a:ext>
                </a:extLst>
              </a:tr>
              <a:tr h="203200">
                <a:tc>
                  <a:txBody>
                    <a:bodyPr/>
                    <a:lstStyle/>
                    <a:p>
                      <a:pPr algn="ctr" fontAlgn="b"/>
                      <a:r>
                        <a:rPr lang="en-GB" sz="1200" b="0" i="0" u="none" strike="noStrike">
                          <a:solidFill>
                            <a:srgbClr val="000000"/>
                          </a:solidFill>
                          <a:effectLst/>
                          <a:latin typeface="Calibri" panose="020F0502020204030204" pitchFamily="34" charset="0"/>
                        </a:rPr>
                        <a:t>60582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8.86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862283"/>
                  </a:ext>
                </a:extLst>
              </a:tr>
              <a:tr h="203200">
                <a:tc>
                  <a:txBody>
                    <a:bodyPr/>
                    <a:lstStyle/>
                    <a:p>
                      <a:pPr algn="ctr" fontAlgn="b"/>
                      <a:r>
                        <a:rPr lang="en-GB" sz="1200" b="0" i="0" u="none" strike="noStrike">
                          <a:solidFill>
                            <a:srgbClr val="000000"/>
                          </a:solidFill>
                          <a:effectLst/>
                          <a:latin typeface="Calibri" panose="020F0502020204030204" pitchFamily="34" charset="0"/>
                        </a:rPr>
                        <a:t>60855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47577922"/>
                  </a:ext>
                </a:extLst>
              </a:tr>
              <a:tr h="203200">
                <a:tc>
                  <a:txBody>
                    <a:bodyPr/>
                    <a:lstStyle/>
                    <a:p>
                      <a:pPr algn="ctr" fontAlgn="b"/>
                      <a:r>
                        <a:rPr lang="en-GB" sz="1200" b="0" i="0" u="none" strike="noStrike">
                          <a:solidFill>
                            <a:srgbClr val="000000"/>
                          </a:solidFill>
                          <a:effectLst/>
                          <a:latin typeface="Calibri" panose="020F0502020204030204" pitchFamily="34" charset="0"/>
                        </a:rPr>
                        <a:t>60612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19.30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16.22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99333528"/>
                  </a:ext>
                </a:extLst>
              </a:tr>
              <a:tr h="203200">
                <a:tc>
                  <a:txBody>
                    <a:bodyPr/>
                    <a:lstStyle/>
                    <a:p>
                      <a:pPr algn="ctr" fontAlgn="b"/>
                      <a:r>
                        <a:rPr lang="en-GB" sz="1200" b="0" i="0" u="none" strike="noStrike">
                          <a:solidFill>
                            <a:srgbClr val="000000"/>
                          </a:solidFill>
                          <a:effectLst/>
                          <a:latin typeface="Calibri" panose="020F0502020204030204" pitchFamily="34" charset="0"/>
                        </a:rPr>
                        <a:t>60422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8.04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10557634"/>
                  </a:ext>
                </a:extLst>
              </a:tr>
              <a:tr h="203200">
                <a:tc>
                  <a:txBody>
                    <a:bodyPr/>
                    <a:lstStyle/>
                    <a:p>
                      <a:pPr algn="ctr" fontAlgn="b"/>
                      <a:r>
                        <a:rPr lang="en-GB" sz="1200" b="0" i="0" u="none" strike="noStrike">
                          <a:solidFill>
                            <a:srgbClr val="000000"/>
                          </a:solidFill>
                          <a:effectLst/>
                          <a:latin typeface="Calibri" panose="020F0502020204030204" pitchFamily="34" charset="0"/>
                        </a:rPr>
                        <a:t>60824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62174786"/>
                  </a:ext>
                </a:extLst>
              </a:tr>
              <a:tr h="203200">
                <a:tc>
                  <a:txBody>
                    <a:bodyPr/>
                    <a:lstStyle/>
                    <a:p>
                      <a:pPr algn="ctr" fontAlgn="b"/>
                      <a:r>
                        <a:rPr lang="en-GB" sz="1200" b="0" i="0" u="none" strike="noStrike">
                          <a:solidFill>
                            <a:srgbClr val="000000"/>
                          </a:solidFill>
                          <a:effectLst/>
                          <a:latin typeface="Calibri" panose="020F0502020204030204" pitchFamily="34" charset="0"/>
                        </a:rPr>
                        <a:t>60813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07626759"/>
                  </a:ext>
                </a:extLst>
              </a:tr>
              <a:tr h="203200">
                <a:tc>
                  <a:txBody>
                    <a:bodyPr/>
                    <a:lstStyle/>
                    <a:p>
                      <a:pPr algn="ctr" fontAlgn="b"/>
                      <a:r>
                        <a:rPr lang="en-GB" sz="1200" b="0" i="0" u="none" strike="noStrike">
                          <a:solidFill>
                            <a:srgbClr val="000000"/>
                          </a:solidFill>
                          <a:effectLst/>
                          <a:latin typeface="Calibri" panose="020F0502020204030204" pitchFamily="34" charset="0"/>
                        </a:rPr>
                        <a:t>60167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20.83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46898733"/>
                  </a:ext>
                </a:extLst>
              </a:tr>
              <a:tr h="203200">
                <a:tc>
                  <a:txBody>
                    <a:bodyPr/>
                    <a:lstStyle/>
                    <a:p>
                      <a:pPr algn="ctr" fontAlgn="b"/>
                      <a:r>
                        <a:rPr lang="en-GB" sz="1200" b="0" i="0" u="none" strike="noStrike">
                          <a:solidFill>
                            <a:srgbClr val="000000"/>
                          </a:solidFill>
                          <a:effectLst/>
                          <a:latin typeface="Calibri" panose="020F0502020204030204" pitchFamily="34" charset="0"/>
                        </a:rPr>
                        <a:t>60609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9.38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19203299"/>
                  </a:ext>
                </a:extLst>
              </a:tr>
            </a:tbl>
          </a:graphicData>
        </a:graphic>
      </p:graphicFrame>
    </p:spTree>
    <p:extLst>
      <p:ext uri="{BB962C8B-B14F-4D97-AF65-F5344CB8AC3E}">
        <p14:creationId xmlns:p14="http://schemas.microsoft.com/office/powerpoint/2010/main" val="1624825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F81E9A-2576-8020-432E-FAE680FB35C5}"/>
              </a:ext>
            </a:extLst>
          </p:cNvPr>
          <p:cNvSpPr/>
          <p:nvPr/>
        </p:nvSpPr>
        <p:spPr>
          <a:xfrm>
            <a:off x="4335261" y="196886"/>
            <a:ext cx="3521475" cy="76939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E6F22-4597-11CB-D680-5D5BADE6212A}"/>
              </a:ext>
            </a:extLst>
          </p:cNvPr>
          <p:cNvSpPr>
            <a:spLocks noGrp="1"/>
          </p:cNvSpPr>
          <p:nvPr>
            <p:ph type="title"/>
          </p:nvPr>
        </p:nvSpPr>
        <p:spPr>
          <a:xfrm>
            <a:off x="838200" y="-80573"/>
            <a:ext cx="10515600" cy="1325563"/>
          </a:xfrm>
        </p:spPr>
        <p:txBody>
          <a:bodyPr/>
          <a:lstStyle/>
          <a:p>
            <a:pPr algn="ctr"/>
            <a:r>
              <a:rPr lang="en-GB">
                <a:solidFill>
                  <a:schemeClr val="accent1">
                    <a:lumMod val="75000"/>
                  </a:schemeClr>
                </a:solidFill>
                <a:latin typeface="Cambria Math"/>
                <a:ea typeface="Cambria Math"/>
              </a:rPr>
              <a:t>Final Output</a:t>
            </a:r>
            <a:endParaRPr lang="en-US"/>
          </a:p>
        </p:txBody>
      </p:sp>
      <p:pic>
        <p:nvPicPr>
          <p:cNvPr id="6" name="Picture 5">
            <a:extLst>
              <a:ext uri="{FF2B5EF4-FFF2-40B4-BE49-F238E27FC236}">
                <a16:creationId xmlns:a16="http://schemas.microsoft.com/office/drawing/2014/main" id="{480242E1-38BE-AA33-51F2-4EC662E1D373}"/>
              </a:ext>
            </a:extLst>
          </p:cNvPr>
          <p:cNvPicPr>
            <a:picLocks noChangeAspect="1"/>
          </p:cNvPicPr>
          <p:nvPr/>
        </p:nvPicPr>
        <p:blipFill>
          <a:blip r:embed="rId3"/>
          <a:stretch>
            <a:fillRect/>
          </a:stretch>
        </p:blipFill>
        <p:spPr>
          <a:xfrm>
            <a:off x="1983440" y="1165959"/>
            <a:ext cx="7840918" cy="5430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A1DDFCD4-0AD1-2D0F-6B3A-C9BDB06C5AC5}"/>
              </a:ext>
            </a:extLst>
          </p:cNvPr>
          <p:cNvPicPr>
            <a:picLocks noChangeAspect="1"/>
          </p:cNvPicPr>
          <p:nvPr/>
        </p:nvPicPr>
        <p:blipFill>
          <a:blip r:embed="rId4"/>
          <a:stretch>
            <a:fillRect/>
          </a:stretch>
        </p:blipFill>
        <p:spPr>
          <a:xfrm>
            <a:off x="10308751" y="1165959"/>
            <a:ext cx="1578470" cy="7293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6292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8" name="Rectangle: Rounded Corners 3397">
            <a:extLst>
              <a:ext uri="{FF2B5EF4-FFF2-40B4-BE49-F238E27FC236}">
                <a16:creationId xmlns:a16="http://schemas.microsoft.com/office/drawing/2014/main" id="{A7924CD8-FCA5-3AA7-6D0E-E9F7F8984DD0}"/>
              </a:ext>
            </a:extLst>
          </p:cNvPr>
          <p:cNvSpPr/>
          <p:nvPr/>
        </p:nvSpPr>
        <p:spPr>
          <a:xfrm>
            <a:off x="1423357" y="560716"/>
            <a:ext cx="8870829" cy="862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Rectangle: Rounded Corners 2537">
            <a:extLst>
              <a:ext uri="{FF2B5EF4-FFF2-40B4-BE49-F238E27FC236}">
                <a16:creationId xmlns:a16="http://schemas.microsoft.com/office/drawing/2014/main" id="{CA5C3886-A5C0-C30E-3C78-7A8E4807AA77}"/>
              </a:ext>
            </a:extLst>
          </p:cNvPr>
          <p:cNvSpPr/>
          <p:nvPr/>
        </p:nvSpPr>
        <p:spPr>
          <a:xfrm>
            <a:off x="8094451" y="4442603"/>
            <a:ext cx="3436188" cy="165339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Rectangle: Rounded Corners 2536">
            <a:extLst>
              <a:ext uri="{FF2B5EF4-FFF2-40B4-BE49-F238E27FC236}">
                <a16:creationId xmlns:a16="http://schemas.microsoft.com/office/drawing/2014/main" id="{BBAEF950-F9FA-5853-FFFF-7B60DE6A3BDC}"/>
              </a:ext>
            </a:extLst>
          </p:cNvPr>
          <p:cNvSpPr/>
          <p:nvPr/>
        </p:nvSpPr>
        <p:spPr>
          <a:xfrm>
            <a:off x="790753" y="4442603"/>
            <a:ext cx="3436188" cy="165339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Rectangle: Rounded Corners 2516">
            <a:extLst>
              <a:ext uri="{FF2B5EF4-FFF2-40B4-BE49-F238E27FC236}">
                <a16:creationId xmlns:a16="http://schemas.microsoft.com/office/drawing/2014/main" id="{DEF0AFE3-C7DA-BFB0-BE7A-F54EA1C06E87}"/>
              </a:ext>
            </a:extLst>
          </p:cNvPr>
          <p:cNvSpPr/>
          <p:nvPr/>
        </p:nvSpPr>
        <p:spPr>
          <a:xfrm>
            <a:off x="4385093" y="4442603"/>
            <a:ext cx="3436188" cy="165339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7" name="Rectangle: Rounded Corners 2496">
            <a:extLst>
              <a:ext uri="{FF2B5EF4-FFF2-40B4-BE49-F238E27FC236}">
                <a16:creationId xmlns:a16="http://schemas.microsoft.com/office/drawing/2014/main" id="{4575BBB1-524E-046A-3B1B-4CE71E4A61A7}"/>
              </a:ext>
            </a:extLst>
          </p:cNvPr>
          <p:cNvSpPr/>
          <p:nvPr/>
        </p:nvSpPr>
        <p:spPr>
          <a:xfrm>
            <a:off x="8094452" y="2084716"/>
            <a:ext cx="3436188" cy="165339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Rectangle: Rounded Corners 2476">
            <a:extLst>
              <a:ext uri="{FF2B5EF4-FFF2-40B4-BE49-F238E27FC236}">
                <a16:creationId xmlns:a16="http://schemas.microsoft.com/office/drawing/2014/main" id="{47EC72EC-12DE-6207-2929-42F2878A3185}"/>
              </a:ext>
            </a:extLst>
          </p:cNvPr>
          <p:cNvSpPr/>
          <p:nvPr/>
        </p:nvSpPr>
        <p:spPr>
          <a:xfrm>
            <a:off x="4370717" y="2142226"/>
            <a:ext cx="3450566" cy="163901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Rectangle: Rounded Corners 2456">
            <a:extLst>
              <a:ext uri="{FF2B5EF4-FFF2-40B4-BE49-F238E27FC236}">
                <a16:creationId xmlns:a16="http://schemas.microsoft.com/office/drawing/2014/main" id="{F73C8E29-D38D-F90E-74BC-0E157206BE07}"/>
              </a:ext>
            </a:extLst>
          </p:cNvPr>
          <p:cNvSpPr/>
          <p:nvPr/>
        </p:nvSpPr>
        <p:spPr>
          <a:xfrm>
            <a:off x="790754" y="2142226"/>
            <a:ext cx="3436188" cy="165339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4E8D6-9478-C3C1-D019-0AFFA046F05B}"/>
              </a:ext>
            </a:extLst>
          </p:cNvPr>
          <p:cNvSpPr>
            <a:spLocks noGrp="1"/>
          </p:cNvSpPr>
          <p:nvPr>
            <p:ph type="title"/>
          </p:nvPr>
        </p:nvSpPr>
        <p:spPr>
          <a:xfrm>
            <a:off x="1585822" y="365125"/>
            <a:ext cx="9767978" cy="1347129"/>
          </a:xfrm>
        </p:spPr>
        <p:txBody>
          <a:bodyPr/>
          <a:lstStyle/>
          <a:p>
            <a:r>
              <a:rPr lang="en-GB">
                <a:solidFill>
                  <a:schemeClr val="accent1">
                    <a:lumMod val="75000"/>
                  </a:schemeClr>
                </a:solidFill>
                <a:latin typeface="Cambria Math"/>
                <a:ea typeface="Cambria Math"/>
              </a:rPr>
              <a:t>Future Scope and Recommendations</a:t>
            </a:r>
          </a:p>
        </p:txBody>
      </p:sp>
      <p:graphicFrame>
        <p:nvGraphicFramePr>
          <p:cNvPr id="9" name="Content Placeholder 2">
            <a:extLst>
              <a:ext uri="{FF2B5EF4-FFF2-40B4-BE49-F238E27FC236}">
                <a16:creationId xmlns:a16="http://schemas.microsoft.com/office/drawing/2014/main" id="{93739985-93C5-71BF-4595-A47CC43217F7}"/>
              </a:ext>
            </a:extLst>
          </p:cNvPr>
          <p:cNvGraphicFramePr>
            <a:graphicFrameLocks noGrp="1"/>
          </p:cNvGraphicFramePr>
          <p:nvPr>
            <p:ph idx="1"/>
            <p:extLst>
              <p:ext uri="{D42A27DB-BD31-4B8C-83A1-F6EECF244321}">
                <p14:modId xmlns:p14="http://schemas.microsoft.com/office/powerpoint/2010/main" val="2457855020"/>
              </p:ext>
            </p:extLst>
          </p:nvPr>
        </p:nvGraphicFramePr>
        <p:xfrm>
          <a:off x="838200" y="196939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5502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1F6AE3C-76B3-13DB-EF33-10E1889FF784}"/>
              </a:ext>
            </a:extLst>
          </p:cNvPr>
          <p:cNvSpPr/>
          <p:nvPr/>
        </p:nvSpPr>
        <p:spPr>
          <a:xfrm>
            <a:off x="3943862" y="2447779"/>
            <a:ext cx="4216892" cy="111710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3DDB0-2B3D-1E4E-E877-F393E2BB2F2F}"/>
              </a:ext>
            </a:extLst>
          </p:cNvPr>
          <p:cNvSpPr>
            <a:spLocks noGrp="1"/>
          </p:cNvSpPr>
          <p:nvPr>
            <p:ph type="ctrTitle"/>
          </p:nvPr>
        </p:nvSpPr>
        <p:spPr/>
        <p:txBody>
          <a:bodyPr/>
          <a:lstStyle/>
          <a:p>
            <a:r>
              <a:rPr lang="en-US">
                <a:solidFill>
                  <a:schemeClr val="accent1">
                    <a:lumMod val="75000"/>
                  </a:schemeClr>
                </a:solidFill>
                <a:latin typeface="Cambria Math"/>
                <a:ea typeface="Cambria Math"/>
              </a:rPr>
              <a:t>Thank You!</a:t>
            </a:r>
          </a:p>
        </p:txBody>
      </p:sp>
    </p:spTree>
    <p:extLst>
      <p:ext uri="{BB962C8B-B14F-4D97-AF65-F5344CB8AC3E}">
        <p14:creationId xmlns:p14="http://schemas.microsoft.com/office/powerpoint/2010/main" val="24838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BBF35A2-EF0F-0E42-8D29-6424CDA30018}"/>
              </a:ext>
            </a:extLst>
          </p:cNvPr>
          <p:cNvSpPr/>
          <p:nvPr/>
        </p:nvSpPr>
        <p:spPr>
          <a:xfrm>
            <a:off x="3300921" y="377856"/>
            <a:ext cx="4833938" cy="6858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9A8ED-30B3-00D5-A628-DC6B4286FEA8}"/>
              </a:ext>
            </a:extLst>
          </p:cNvPr>
          <p:cNvSpPr>
            <a:spLocks noGrp="1"/>
          </p:cNvSpPr>
          <p:nvPr>
            <p:ph type="title"/>
          </p:nvPr>
        </p:nvSpPr>
        <p:spPr>
          <a:xfrm>
            <a:off x="238125" y="107950"/>
            <a:ext cx="10515600" cy="1325563"/>
          </a:xfrm>
          <a:effectLst/>
        </p:spPr>
        <p:txBody>
          <a:bodyPr/>
          <a:lstStyle/>
          <a:p>
            <a:pPr algn="ctr"/>
            <a:r>
              <a:rPr lang="en-US">
                <a:solidFill>
                  <a:schemeClr val="tx2">
                    <a:lumMod val="90000"/>
                    <a:lumOff val="10000"/>
                  </a:schemeClr>
                </a:solidFill>
                <a:latin typeface="Cambria Math"/>
                <a:ea typeface="Cambria Math"/>
              </a:rPr>
              <a:t>     </a:t>
            </a:r>
            <a:r>
              <a:rPr lang="en-US" sz="4400">
                <a:solidFill>
                  <a:schemeClr val="tx2">
                    <a:lumMod val="90000"/>
                    <a:lumOff val="10000"/>
                  </a:schemeClr>
                </a:solidFill>
                <a:latin typeface="Cambria Math"/>
                <a:ea typeface="Cambria Math"/>
              </a:rPr>
              <a:t>Project Description</a:t>
            </a:r>
            <a:r>
              <a:rPr lang="en-US">
                <a:solidFill>
                  <a:schemeClr val="tx2">
                    <a:lumMod val="90000"/>
                    <a:lumOff val="10000"/>
                  </a:schemeClr>
                </a:solidFill>
                <a:latin typeface="Cambria Math"/>
                <a:ea typeface="Cambria Math"/>
              </a:rPr>
              <a:t> </a:t>
            </a:r>
            <a:endParaRPr lang="en-US">
              <a:solidFill>
                <a:schemeClr val="tx2">
                  <a:lumMod val="90000"/>
                  <a:lumOff val="10000"/>
                </a:schemeClr>
              </a:solidFill>
            </a:endParaRPr>
          </a:p>
        </p:txBody>
      </p:sp>
      <p:graphicFrame>
        <p:nvGraphicFramePr>
          <p:cNvPr id="5" name="Content Placeholder 2">
            <a:extLst>
              <a:ext uri="{FF2B5EF4-FFF2-40B4-BE49-F238E27FC236}">
                <a16:creationId xmlns:a16="http://schemas.microsoft.com/office/drawing/2014/main" id="{D067FF0B-546C-6A0C-E910-2A2D2887B58E}"/>
              </a:ext>
            </a:extLst>
          </p:cNvPr>
          <p:cNvGraphicFramePr>
            <a:graphicFrameLocks noGrp="1"/>
          </p:cNvGraphicFramePr>
          <p:nvPr>
            <p:ph idx="1"/>
            <p:extLst>
              <p:ext uri="{D42A27DB-BD31-4B8C-83A1-F6EECF244321}">
                <p14:modId xmlns:p14="http://schemas.microsoft.com/office/powerpoint/2010/main" val="2575991539"/>
              </p:ext>
            </p:extLst>
          </p:nvPr>
        </p:nvGraphicFramePr>
        <p:xfrm>
          <a:off x="791599" y="1345223"/>
          <a:ext cx="10913356" cy="5057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750" name="Picture 14749" descr="A blue background with colorful letters&#10;&#10;Description automatically generated">
            <a:extLst>
              <a:ext uri="{FF2B5EF4-FFF2-40B4-BE49-F238E27FC236}">
                <a16:creationId xmlns:a16="http://schemas.microsoft.com/office/drawing/2014/main" id="{2119326F-E014-E6E6-AB9E-39BD9F214A1A}"/>
              </a:ext>
            </a:extLst>
          </p:cNvPr>
          <p:cNvPicPr>
            <a:picLocks noChangeAspect="1"/>
          </p:cNvPicPr>
          <p:nvPr/>
        </p:nvPicPr>
        <p:blipFill>
          <a:blip r:embed="rId8"/>
          <a:stretch>
            <a:fillRect/>
          </a:stretch>
        </p:blipFill>
        <p:spPr>
          <a:xfrm>
            <a:off x="10171967" y="6396037"/>
            <a:ext cx="2023697" cy="466725"/>
          </a:xfrm>
          <a:prstGeom prst="rect">
            <a:avLst/>
          </a:prstGeom>
        </p:spPr>
      </p:pic>
    </p:spTree>
    <p:extLst>
      <p:ext uri="{BB962C8B-B14F-4D97-AF65-F5344CB8AC3E}">
        <p14:creationId xmlns:p14="http://schemas.microsoft.com/office/powerpoint/2010/main" val="146177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5A06E53-31B7-21D3-ADFC-35E97B4ACCED}"/>
              </a:ext>
            </a:extLst>
          </p:cNvPr>
          <p:cNvSpPr/>
          <p:nvPr/>
        </p:nvSpPr>
        <p:spPr>
          <a:xfrm>
            <a:off x="4457838" y="572009"/>
            <a:ext cx="2333626" cy="68580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3D32F-4577-CBC1-C216-58C830B628FC}"/>
              </a:ext>
            </a:extLst>
          </p:cNvPr>
          <p:cNvSpPr>
            <a:spLocks noGrp="1"/>
          </p:cNvSpPr>
          <p:nvPr>
            <p:ph type="title"/>
          </p:nvPr>
        </p:nvSpPr>
        <p:spPr>
          <a:xfrm>
            <a:off x="366712" y="250825"/>
            <a:ext cx="10515600" cy="1325563"/>
          </a:xfrm>
          <a:effectLst/>
        </p:spPr>
        <p:txBody>
          <a:bodyPr/>
          <a:lstStyle/>
          <a:p>
            <a:pPr algn="ctr"/>
            <a:r>
              <a:rPr lang="en-US">
                <a:solidFill>
                  <a:schemeClr val="tx2">
                    <a:lumMod val="90000"/>
                    <a:lumOff val="10000"/>
                  </a:schemeClr>
                </a:solidFill>
                <a:latin typeface="Cambria Math" panose="02040503050406030204" pitchFamily="18" charset="0"/>
                <a:ea typeface="Cambria Math" panose="02040503050406030204" pitchFamily="18" charset="0"/>
              </a:rPr>
              <a:t>Datasets</a:t>
            </a:r>
            <a:endParaRPr lang="en-US"/>
          </a:p>
        </p:txBody>
      </p:sp>
      <p:graphicFrame>
        <p:nvGraphicFramePr>
          <p:cNvPr id="5" name="Content Placeholder 2">
            <a:extLst>
              <a:ext uri="{FF2B5EF4-FFF2-40B4-BE49-F238E27FC236}">
                <a16:creationId xmlns:a16="http://schemas.microsoft.com/office/drawing/2014/main" id="{212710DD-C16E-C3CF-846C-7743D9480724}"/>
              </a:ext>
            </a:extLst>
          </p:cNvPr>
          <p:cNvGraphicFramePr>
            <a:graphicFrameLocks noGrp="1"/>
          </p:cNvGraphicFramePr>
          <p:nvPr>
            <p:ph idx="1"/>
            <p:extLst>
              <p:ext uri="{D42A27DB-BD31-4B8C-83A1-F6EECF244321}">
                <p14:modId xmlns:p14="http://schemas.microsoft.com/office/powerpoint/2010/main" val="4124427213"/>
              </p:ext>
            </p:extLst>
          </p:nvPr>
        </p:nvGraphicFramePr>
        <p:xfrm>
          <a:off x="676907" y="1576388"/>
          <a:ext cx="10625851" cy="477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9302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5A06E53-31B7-21D3-ADFC-35E97B4ACCED}"/>
              </a:ext>
            </a:extLst>
          </p:cNvPr>
          <p:cNvSpPr/>
          <p:nvPr/>
        </p:nvSpPr>
        <p:spPr>
          <a:xfrm>
            <a:off x="2385018" y="340183"/>
            <a:ext cx="7061125" cy="714554"/>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3D32F-4577-CBC1-C216-58C830B628FC}"/>
              </a:ext>
            </a:extLst>
          </p:cNvPr>
          <p:cNvSpPr>
            <a:spLocks noGrp="1"/>
          </p:cNvSpPr>
          <p:nvPr>
            <p:ph type="title"/>
          </p:nvPr>
        </p:nvSpPr>
        <p:spPr>
          <a:xfrm>
            <a:off x="2449717" y="59470"/>
            <a:ext cx="10515600" cy="1325563"/>
          </a:xfrm>
          <a:effectLst/>
        </p:spPr>
        <p:txBody>
          <a:bodyPr/>
          <a:lstStyle/>
          <a:p>
            <a:r>
              <a:rPr lang="en-US">
                <a:solidFill>
                  <a:schemeClr val="tx2">
                    <a:lumMod val="90000"/>
                    <a:lumOff val="10000"/>
                  </a:schemeClr>
                </a:solidFill>
                <a:latin typeface="Cambria Math"/>
                <a:ea typeface="Cambria Math"/>
              </a:rPr>
              <a:t>Entity Relationship Diagram </a:t>
            </a:r>
          </a:p>
        </p:txBody>
      </p:sp>
      <p:pic>
        <p:nvPicPr>
          <p:cNvPr id="3" name="Content Placeholder 2" descr="A screenshot of a computer generated diagram&#10;&#10;Description automatically generated">
            <a:extLst>
              <a:ext uri="{FF2B5EF4-FFF2-40B4-BE49-F238E27FC236}">
                <a16:creationId xmlns:a16="http://schemas.microsoft.com/office/drawing/2014/main" id="{26763B57-8E09-9E32-F5E4-D945EF21BEDB}"/>
              </a:ext>
            </a:extLst>
          </p:cNvPr>
          <p:cNvPicPr>
            <a:picLocks noGrp="1" noChangeAspect="1"/>
          </p:cNvPicPr>
          <p:nvPr>
            <p:ph idx="1"/>
          </p:nvPr>
        </p:nvPicPr>
        <p:blipFill>
          <a:blip r:embed="rId3"/>
          <a:stretch>
            <a:fillRect/>
          </a:stretch>
        </p:blipFill>
        <p:spPr>
          <a:xfrm>
            <a:off x="566444" y="1339114"/>
            <a:ext cx="10963239" cy="5275739"/>
          </a:xfrm>
        </p:spPr>
      </p:pic>
    </p:spTree>
    <p:extLst>
      <p:ext uri="{BB962C8B-B14F-4D97-AF65-F5344CB8AC3E}">
        <p14:creationId xmlns:p14="http://schemas.microsoft.com/office/powerpoint/2010/main" val="205453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D456811-FCD0-A6ED-E3BC-54096C7F95DE}"/>
              </a:ext>
            </a:extLst>
          </p:cNvPr>
          <p:cNvSpPr/>
          <p:nvPr/>
        </p:nvSpPr>
        <p:spPr>
          <a:xfrm>
            <a:off x="3263659" y="611038"/>
            <a:ext cx="5772509" cy="9345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31287-8652-42E3-9307-DCC4EE6793C5}"/>
              </a:ext>
            </a:extLst>
          </p:cNvPr>
          <p:cNvSpPr>
            <a:spLocks noGrp="1"/>
          </p:cNvSpPr>
          <p:nvPr>
            <p:ph type="title"/>
          </p:nvPr>
        </p:nvSpPr>
        <p:spPr>
          <a:xfrm>
            <a:off x="3519577" y="415446"/>
            <a:ext cx="10515600" cy="1325563"/>
          </a:xfrm>
        </p:spPr>
        <p:txBody>
          <a:bodyPr/>
          <a:lstStyle/>
          <a:p>
            <a:r>
              <a:rPr lang="en-US">
                <a:solidFill>
                  <a:schemeClr val="accent1">
                    <a:lumMod val="75000"/>
                  </a:schemeClr>
                </a:solidFill>
                <a:latin typeface="Cambria Math"/>
                <a:ea typeface="Cambria Math"/>
              </a:rPr>
              <a:t>Data preprocessing</a:t>
            </a:r>
          </a:p>
        </p:txBody>
      </p:sp>
      <p:sp>
        <p:nvSpPr>
          <p:cNvPr id="129" name="Rectangle: Rounded Corners 128">
            <a:extLst>
              <a:ext uri="{FF2B5EF4-FFF2-40B4-BE49-F238E27FC236}">
                <a16:creationId xmlns:a16="http://schemas.microsoft.com/office/drawing/2014/main" id="{979E0B21-1AFE-8EAF-B6DC-A564BDBCA85B}"/>
              </a:ext>
            </a:extLst>
          </p:cNvPr>
          <p:cNvSpPr/>
          <p:nvPr/>
        </p:nvSpPr>
        <p:spPr>
          <a:xfrm>
            <a:off x="237226" y="2264434"/>
            <a:ext cx="3249282" cy="355839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31" name="Rectangle: Rounded Corners 130">
            <a:extLst>
              <a:ext uri="{FF2B5EF4-FFF2-40B4-BE49-F238E27FC236}">
                <a16:creationId xmlns:a16="http://schemas.microsoft.com/office/drawing/2014/main" id="{AB3F0CF7-0BEC-7C3A-C264-B4565627DFB5}"/>
              </a:ext>
            </a:extLst>
          </p:cNvPr>
          <p:cNvSpPr/>
          <p:nvPr/>
        </p:nvSpPr>
        <p:spPr>
          <a:xfrm>
            <a:off x="3694981" y="2264433"/>
            <a:ext cx="2401019" cy="27892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4D5793EC-4200-F66D-A6FE-2C32CA546D9E}"/>
              </a:ext>
            </a:extLst>
          </p:cNvPr>
          <p:cNvSpPr/>
          <p:nvPr/>
        </p:nvSpPr>
        <p:spPr>
          <a:xfrm>
            <a:off x="6462622" y="2264433"/>
            <a:ext cx="2257245" cy="342181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7124BD1-DD4E-FC7B-3A93-7E9DDF9B8413}"/>
              </a:ext>
            </a:extLst>
          </p:cNvPr>
          <p:cNvSpPr txBox="1"/>
          <p:nvPr/>
        </p:nvSpPr>
        <p:spPr>
          <a:xfrm>
            <a:off x="236451" y="2455099"/>
            <a:ext cx="33211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baseline="0">
                <a:solidFill>
                  <a:schemeClr val="accent1">
                    <a:lumMod val="75000"/>
                  </a:schemeClr>
                </a:solidFill>
                <a:latin typeface="Cambria Math"/>
                <a:ea typeface="Arial"/>
                <a:cs typeface="Arial"/>
              </a:rPr>
              <a:t>Requirement​</a:t>
            </a:r>
            <a:r>
              <a:rPr lang="en-US" sz="2400" u="sng">
                <a:solidFill>
                  <a:schemeClr val="accent1">
                    <a:lumMod val="75000"/>
                  </a:schemeClr>
                </a:solidFill>
                <a:latin typeface="Cambria Math"/>
                <a:ea typeface="Arial"/>
                <a:cs typeface="Arial"/>
              </a:rPr>
              <a:t>​</a:t>
            </a:r>
          </a:p>
          <a:p>
            <a:r>
              <a:rPr lang="en-US" sz="2400">
                <a:solidFill>
                  <a:schemeClr val="accent1">
                    <a:lumMod val="75000"/>
                  </a:schemeClr>
                </a:solidFill>
                <a:latin typeface="Cambria Math"/>
                <a:ea typeface="Arial"/>
                <a:cs typeface="Arial"/>
              </a:rPr>
              <a:t>Data extrapolation</a:t>
            </a:r>
            <a:endParaRPr lang="en-US" sz="2400">
              <a:solidFill>
                <a:schemeClr val="accent1">
                  <a:lumMod val="75000"/>
                </a:schemeClr>
              </a:solidFill>
              <a:latin typeface="Cambria Math"/>
              <a:ea typeface="Cambria Math"/>
              <a:cs typeface="Arial"/>
            </a:endParaRPr>
          </a:p>
          <a:p>
            <a:r>
              <a:rPr lang="en-US" sz="2400">
                <a:solidFill>
                  <a:schemeClr val="accent1">
                    <a:lumMod val="75000"/>
                  </a:schemeClr>
                </a:solidFill>
                <a:latin typeface="Cambria Math"/>
                <a:ea typeface="Arial"/>
                <a:cs typeface="Arial"/>
              </a:rPr>
              <a:t>Identify</a:t>
            </a:r>
            <a:r>
              <a:rPr lang="en-US" sz="2400" baseline="0">
                <a:solidFill>
                  <a:schemeClr val="accent1">
                    <a:lumMod val="75000"/>
                  </a:schemeClr>
                </a:solidFill>
                <a:latin typeface="Cambria Math"/>
                <a:ea typeface="Arial"/>
                <a:cs typeface="Arial"/>
              </a:rPr>
              <a:t> all </a:t>
            </a:r>
            <a:r>
              <a:rPr lang="en-US" sz="2400">
                <a:solidFill>
                  <a:schemeClr val="accent1">
                    <a:lumMod val="75000"/>
                  </a:schemeClr>
                </a:solidFill>
                <a:latin typeface="Cambria Math"/>
                <a:ea typeface="Arial"/>
                <a:cs typeface="Arial"/>
              </a:rPr>
              <a:t>possible</a:t>
            </a:r>
            <a:r>
              <a:rPr lang="en-US" sz="2400" baseline="0">
                <a:solidFill>
                  <a:schemeClr val="accent1">
                    <a:lumMod val="75000"/>
                  </a:schemeClr>
                </a:solidFill>
                <a:latin typeface="Cambria Math"/>
                <a:ea typeface="Arial"/>
                <a:cs typeface="Arial"/>
              </a:rPr>
              <a:t> circumstances </a:t>
            </a:r>
            <a:r>
              <a:rPr lang="en-US" sz="2400">
                <a:solidFill>
                  <a:schemeClr val="accent1">
                    <a:lumMod val="75000"/>
                  </a:schemeClr>
                </a:solidFill>
                <a:latin typeface="Cambria Math"/>
                <a:ea typeface="Arial"/>
                <a:cs typeface="Arial"/>
              </a:rPr>
              <a:t>that</a:t>
            </a:r>
            <a:r>
              <a:rPr lang="en-US" sz="2400" baseline="0">
                <a:solidFill>
                  <a:schemeClr val="accent1">
                    <a:lumMod val="75000"/>
                  </a:schemeClr>
                </a:solidFill>
                <a:latin typeface="Cambria Math"/>
                <a:ea typeface="Arial"/>
                <a:cs typeface="Arial"/>
              </a:rPr>
              <a:t> </a:t>
            </a:r>
            <a:r>
              <a:rPr lang="en-US" sz="2400">
                <a:solidFill>
                  <a:schemeClr val="accent1">
                    <a:lumMod val="75000"/>
                  </a:schemeClr>
                </a:solidFill>
                <a:latin typeface="Cambria Math"/>
                <a:ea typeface="Arial"/>
                <a:cs typeface="Arial"/>
              </a:rPr>
              <a:t>can occur in Production</a:t>
            </a:r>
            <a:endParaRPr lang="en-US" sz="2400">
              <a:solidFill>
                <a:schemeClr val="accent1">
                  <a:lumMod val="75000"/>
                </a:schemeClr>
              </a:solidFill>
              <a:latin typeface="Cambria Math"/>
              <a:ea typeface="Cambria Math"/>
              <a:cs typeface="Arial"/>
            </a:endParaRPr>
          </a:p>
          <a:p>
            <a:pPr marL="342900" indent="-342900">
              <a:buFont typeface="Arial"/>
              <a:buChar char="•"/>
            </a:pPr>
            <a:r>
              <a:rPr lang="en-US" sz="2400">
                <a:solidFill>
                  <a:schemeClr val="accent1">
                    <a:lumMod val="75000"/>
                  </a:schemeClr>
                </a:solidFill>
                <a:latin typeface="Cambria Math"/>
                <a:ea typeface="Arial"/>
                <a:cs typeface="Arial"/>
              </a:rPr>
              <a:t>Perform sanity test of</a:t>
            </a:r>
            <a:r>
              <a:rPr lang="en-US" sz="2400" baseline="0">
                <a:solidFill>
                  <a:schemeClr val="accent1">
                    <a:lumMod val="75000"/>
                  </a:schemeClr>
                </a:solidFill>
                <a:latin typeface="Cambria Math"/>
                <a:ea typeface="Arial"/>
                <a:cs typeface="Arial"/>
              </a:rPr>
              <a:t> each of </a:t>
            </a:r>
            <a:r>
              <a:rPr lang="en-US" sz="2400">
                <a:solidFill>
                  <a:schemeClr val="accent1">
                    <a:lumMod val="75000"/>
                  </a:schemeClr>
                </a:solidFill>
                <a:latin typeface="Cambria Math"/>
                <a:ea typeface="Arial"/>
                <a:cs typeface="Arial"/>
              </a:rPr>
              <a:t>them</a:t>
            </a:r>
            <a:endParaRPr lang="en-US" sz="2400">
              <a:solidFill>
                <a:schemeClr val="accent1">
                  <a:lumMod val="75000"/>
                </a:schemeClr>
              </a:solidFill>
              <a:latin typeface="Cambria Math"/>
              <a:ea typeface="Cambria Math"/>
            </a:endParaRPr>
          </a:p>
        </p:txBody>
      </p:sp>
      <p:sp>
        <p:nvSpPr>
          <p:cNvPr id="134" name="TextBox 133">
            <a:extLst>
              <a:ext uri="{FF2B5EF4-FFF2-40B4-BE49-F238E27FC236}">
                <a16:creationId xmlns:a16="http://schemas.microsoft.com/office/drawing/2014/main" id="{BDF84D63-F314-4FC0-9903-E7A4DFC0CA3A}"/>
              </a:ext>
            </a:extLst>
          </p:cNvPr>
          <p:cNvSpPr txBox="1"/>
          <p:nvPr/>
        </p:nvSpPr>
        <p:spPr>
          <a:xfrm>
            <a:off x="3853132" y="2508848"/>
            <a:ext cx="208471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baseline="0">
                <a:solidFill>
                  <a:schemeClr val="accent1">
                    <a:lumMod val="75000"/>
                  </a:schemeClr>
                </a:solidFill>
                <a:latin typeface="Cambria Math"/>
                <a:ea typeface="Arial"/>
                <a:cs typeface="Arial"/>
              </a:rPr>
              <a:t>Types of data processing​</a:t>
            </a:r>
            <a:r>
              <a:rPr lang="en-US" sz="2400" u="sng">
                <a:solidFill>
                  <a:schemeClr val="accent1">
                    <a:lumMod val="75000"/>
                  </a:schemeClr>
                </a:solidFill>
                <a:latin typeface="Cambria Math"/>
                <a:ea typeface="Arial"/>
                <a:cs typeface="Arial"/>
              </a:rPr>
              <a:t>​</a:t>
            </a:r>
          </a:p>
          <a:p>
            <a:pPr algn="ctr"/>
            <a:endParaRPr lang="en-US" sz="2400" u="sng">
              <a:solidFill>
                <a:schemeClr val="accent1">
                  <a:lumMod val="75000"/>
                </a:schemeClr>
              </a:solidFill>
              <a:latin typeface="Cambria Math"/>
              <a:ea typeface="Arial"/>
              <a:cs typeface="Arial"/>
            </a:endParaRPr>
          </a:p>
          <a:p>
            <a:pPr lvl="0" algn="ctr"/>
            <a:r>
              <a:rPr lang="en-US" sz="2400" baseline="0">
                <a:solidFill>
                  <a:schemeClr val="accent1">
                    <a:lumMod val="75000"/>
                  </a:schemeClr>
                </a:solidFill>
                <a:latin typeface="Cambria Math"/>
                <a:ea typeface="Arial"/>
                <a:cs typeface="Arial"/>
              </a:rPr>
              <a:t>Data genesis</a:t>
            </a:r>
            <a:endParaRPr lang="en-US" sz="2400">
              <a:solidFill>
                <a:schemeClr val="accent1">
                  <a:lumMod val="75000"/>
                </a:schemeClr>
              </a:solidFill>
              <a:latin typeface="Cambria Math"/>
              <a:ea typeface="Arial"/>
              <a:cs typeface="Arial"/>
            </a:endParaRPr>
          </a:p>
          <a:p>
            <a:pPr marL="0" algn="ctr"/>
            <a:endParaRPr lang="en-US" sz="2400">
              <a:solidFill>
                <a:schemeClr val="accent1">
                  <a:lumMod val="75000"/>
                </a:schemeClr>
              </a:solidFill>
              <a:latin typeface="Cambria Math"/>
              <a:ea typeface="Arial"/>
              <a:cs typeface="Arial"/>
            </a:endParaRPr>
          </a:p>
          <a:p>
            <a:pPr marL="0" lvl="1" algn="ctr" rtl="0"/>
            <a:r>
              <a:rPr lang="en-US" sz="2400" baseline="0">
                <a:solidFill>
                  <a:schemeClr val="accent1">
                    <a:lumMod val="75000"/>
                  </a:schemeClr>
                </a:solidFill>
                <a:latin typeface="Cambria Math"/>
                <a:ea typeface="Arial"/>
                <a:cs typeface="Arial"/>
              </a:rPr>
              <a:t>Bootstrapping</a:t>
            </a:r>
            <a:endParaRPr lang="en-US" sz="2400">
              <a:solidFill>
                <a:schemeClr val="accent1">
                  <a:lumMod val="75000"/>
                </a:schemeClr>
              </a:solidFill>
              <a:latin typeface="Cambria Math"/>
              <a:ea typeface="Cambria Math"/>
            </a:endParaRPr>
          </a:p>
        </p:txBody>
      </p:sp>
      <p:sp>
        <p:nvSpPr>
          <p:cNvPr id="135" name="TextBox 134">
            <a:extLst>
              <a:ext uri="{FF2B5EF4-FFF2-40B4-BE49-F238E27FC236}">
                <a16:creationId xmlns:a16="http://schemas.microsoft.com/office/drawing/2014/main" id="{1CE16632-0C44-2EC4-774D-623AF9D11C94}"/>
              </a:ext>
            </a:extLst>
          </p:cNvPr>
          <p:cNvSpPr txBox="1"/>
          <p:nvPr/>
        </p:nvSpPr>
        <p:spPr>
          <a:xfrm>
            <a:off x="6577640" y="2451339"/>
            <a:ext cx="20272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ctr"/>
            <a:r>
              <a:rPr lang="en-US" sz="2400" u="sng">
                <a:solidFill>
                  <a:schemeClr val="accent1">
                    <a:lumMod val="75000"/>
                  </a:schemeClr>
                </a:solidFill>
                <a:latin typeface="Cambria Math"/>
                <a:ea typeface="Cambria Math"/>
                <a:cs typeface="Arial"/>
              </a:rPr>
              <a:t>Defining relationships</a:t>
            </a:r>
          </a:p>
          <a:p>
            <a:pPr lvl="1" algn="ctr"/>
            <a:endParaRPr lang="en-US" sz="2400" u="sng">
              <a:solidFill>
                <a:schemeClr val="accent1">
                  <a:lumMod val="75000"/>
                </a:schemeClr>
              </a:solidFill>
              <a:latin typeface="Cambria Math"/>
              <a:ea typeface="Cambria Math"/>
              <a:cs typeface="Arial"/>
            </a:endParaRPr>
          </a:p>
          <a:p>
            <a:pPr algn="ctr"/>
            <a:r>
              <a:rPr lang="en-US" sz="2400">
                <a:solidFill>
                  <a:schemeClr val="accent1">
                    <a:lumMod val="75000"/>
                  </a:schemeClr>
                </a:solidFill>
                <a:latin typeface="Cambria Math"/>
                <a:ea typeface="Cambria Math"/>
                <a:cs typeface="Arial"/>
              </a:rPr>
              <a:t>Tech stack </a:t>
            </a:r>
          </a:p>
          <a:p>
            <a:pPr marL="0" algn="ctr"/>
            <a:endParaRPr lang="en-US" sz="2400">
              <a:solidFill>
                <a:schemeClr val="accent1">
                  <a:lumMod val="75000"/>
                </a:schemeClr>
              </a:solidFill>
              <a:latin typeface="Cambria Math"/>
              <a:ea typeface="Cambria Math"/>
              <a:cs typeface="Arial"/>
            </a:endParaRPr>
          </a:p>
          <a:p>
            <a:pPr marL="0" lvl="1" algn="ctr"/>
            <a:r>
              <a:rPr lang="en-US" sz="2400">
                <a:solidFill>
                  <a:schemeClr val="accent1">
                    <a:lumMod val="75000"/>
                  </a:schemeClr>
                </a:solidFill>
                <a:latin typeface="Cambria Math"/>
                <a:ea typeface="Cambria Math"/>
                <a:cs typeface="Arial"/>
              </a:rPr>
              <a:t>Python </a:t>
            </a:r>
          </a:p>
          <a:p>
            <a:pPr marL="0" lvl="1" algn="ctr"/>
            <a:endParaRPr lang="en-US" sz="2400">
              <a:solidFill>
                <a:schemeClr val="accent1">
                  <a:lumMod val="75000"/>
                </a:schemeClr>
              </a:solidFill>
              <a:latin typeface="Cambria Math"/>
              <a:ea typeface="Cambria Math"/>
              <a:cs typeface="Arial"/>
            </a:endParaRPr>
          </a:p>
          <a:p>
            <a:pPr marL="0" lvl="1" algn="ctr"/>
            <a:r>
              <a:rPr lang="en-US" sz="2400">
                <a:solidFill>
                  <a:schemeClr val="accent1">
                    <a:lumMod val="75000"/>
                  </a:schemeClr>
                </a:solidFill>
                <a:latin typeface="Cambria Math"/>
                <a:ea typeface="Cambria Math"/>
                <a:cs typeface="Arial"/>
              </a:rPr>
              <a:t>SQL </a:t>
            </a:r>
            <a:endParaRPr lang="en-US" sz="2400">
              <a:solidFill>
                <a:schemeClr val="accent1">
                  <a:lumMod val="75000"/>
                </a:schemeClr>
              </a:solidFill>
              <a:latin typeface="Cambria Math"/>
              <a:ea typeface="Cambria Math"/>
            </a:endParaRPr>
          </a:p>
        </p:txBody>
      </p:sp>
      <p:sp>
        <p:nvSpPr>
          <p:cNvPr id="136" name="Rectangle: Rounded Corners 135">
            <a:extLst>
              <a:ext uri="{FF2B5EF4-FFF2-40B4-BE49-F238E27FC236}">
                <a16:creationId xmlns:a16="http://schemas.microsoft.com/office/drawing/2014/main" id="{EBF232E5-E8D9-F706-CA1A-1DBFA94CBD63}"/>
              </a:ext>
            </a:extLst>
          </p:cNvPr>
          <p:cNvSpPr/>
          <p:nvPr/>
        </p:nvSpPr>
        <p:spPr>
          <a:xfrm>
            <a:off x="9050546" y="2199736"/>
            <a:ext cx="2918604" cy="368779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lvl="0" indent="-228600" rtl="0">
              <a:buFont typeface=""/>
              <a:buChar char="•"/>
            </a:pPr>
            <a:endParaRPr lang="en-US" sz="1100">
              <a:latin typeface="Calibri"/>
              <a:cs typeface="Arial"/>
            </a:endParaRPr>
          </a:p>
        </p:txBody>
      </p:sp>
      <p:sp>
        <p:nvSpPr>
          <p:cNvPr id="3" name="TextBox 2">
            <a:extLst>
              <a:ext uri="{FF2B5EF4-FFF2-40B4-BE49-F238E27FC236}">
                <a16:creationId xmlns:a16="http://schemas.microsoft.com/office/drawing/2014/main" id="{D9FBCB95-1A44-7CB9-FA54-DEB68C5C224B}"/>
              </a:ext>
            </a:extLst>
          </p:cNvPr>
          <p:cNvSpPr txBox="1"/>
          <p:nvPr/>
        </p:nvSpPr>
        <p:spPr>
          <a:xfrm>
            <a:off x="9178339" y="2400460"/>
            <a:ext cx="267656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a:solidFill>
                  <a:schemeClr val="accent1">
                    <a:lumMod val="75000"/>
                  </a:schemeClr>
                </a:solidFill>
                <a:latin typeface="Cambria Math"/>
                <a:ea typeface="Cambria Math"/>
                <a:cs typeface="Arial"/>
              </a:rPr>
              <a:t>Outcomes</a:t>
            </a:r>
            <a:r>
              <a:rPr lang="en-US" sz="2400">
                <a:solidFill>
                  <a:schemeClr val="accent1">
                    <a:lumMod val="75000"/>
                  </a:schemeClr>
                </a:solidFill>
                <a:latin typeface="Cambria Math"/>
                <a:ea typeface="Cambria Math"/>
                <a:cs typeface="Arial"/>
              </a:rPr>
              <a:t> </a:t>
            </a:r>
          </a:p>
          <a:p>
            <a:pPr marL="0" lvl="1" algn="ctr"/>
            <a:r>
              <a:rPr lang="en-US" sz="2400">
                <a:solidFill>
                  <a:schemeClr val="accent1">
                    <a:lumMod val="75000"/>
                  </a:schemeClr>
                </a:solidFill>
                <a:latin typeface="Cambria Math"/>
                <a:ea typeface="Cambria Math"/>
                <a:cs typeface="Arial"/>
              </a:rPr>
              <a:t>Tables with ideal relationship schemas</a:t>
            </a:r>
          </a:p>
          <a:p>
            <a:pPr marL="0" lvl="1" algn="ctr"/>
            <a:endParaRPr lang="en-US" sz="2400">
              <a:solidFill>
                <a:schemeClr val="accent1">
                  <a:lumMod val="75000"/>
                </a:schemeClr>
              </a:solidFill>
              <a:latin typeface="Cambria Math"/>
              <a:ea typeface="Cambria Math"/>
              <a:cs typeface="Arial"/>
            </a:endParaRPr>
          </a:p>
          <a:p>
            <a:pPr marL="0" lvl="1" algn="ctr"/>
            <a:r>
              <a:rPr lang="en-US" sz="2400">
                <a:solidFill>
                  <a:schemeClr val="accent1">
                    <a:lumMod val="75000"/>
                  </a:schemeClr>
                </a:solidFill>
                <a:latin typeface="Cambria Math"/>
                <a:ea typeface="Cambria Math"/>
                <a:cs typeface="Arial"/>
              </a:rPr>
              <a:t>Outliers for sanity testing the production efficiency</a:t>
            </a:r>
            <a:endParaRPr lang="en-US" sz="2400">
              <a:solidFill>
                <a:schemeClr val="accent1">
                  <a:lumMod val="75000"/>
                </a:schemeClr>
              </a:solidFill>
              <a:latin typeface="Cambria Math"/>
              <a:ea typeface="Cambria Math"/>
            </a:endParaRPr>
          </a:p>
        </p:txBody>
      </p:sp>
    </p:spTree>
    <p:extLst>
      <p:ext uri="{BB962C8B-B14F-4D97-AF65-F5344CB8AC3E}">
        <p14:creationId xmlns:p14="http://schemas.microsoft.com/office/powerpoint/2010/main" val="1119550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104478F-90E4-C008-0027-D6D111661AA2}"/>
              </a:ext>
            </a:extLst>
          </p:cNvPr>
          <p:cNvSpPr/>
          <p:nvPr/>
        </p:nvSpPr>
        <p:spPr>
          <a:xfrm>
            <a:off x="4178334" y="603849"/>
            <a:ext cx="2674188" cy="74762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543C8-0CEB-9246-0B9C-E6F7830D2646}"/>
              </a:ext>
            </a:extLst>
          </p:cNvPr>
          <p:cNvSpPr>
            <a:spLocks noGrp="1"/>
          </p:cNvSpPr>
          <p:nvPr>
            <p:ph type="title"/>
          </p:nvPr>
        </p:nvSpPr>
        <p:spPr>
          <a:xfrm>
            <a:off x="4178996" y="314804"/>
            <a:ext cx="10515600" cy="1325563"/>
          </a:xfrm>
        </p:spPr>
        <p:txBody>
          <a:bodyPr/>
          <a:lstStyle/>
          <a:p>
            <a:r>
              <a:rPr lang="en-GB">
                <a:solidFill>
                  <a:schemeClr val="accent1">
                    <a:lumMod val="75000"/>
                  </a:schemeClr>
                </a:solidFill>
                <a:latin typeface="Cambria Math"/>
                <a:ea typeface="Cambria Math"/>
              </a:rPr>
              <a:t>Approach</a:t>
            </a:r>
          </a:p>
        </p:txBody>
      </p:sp>
      <p:sp>
        <p:nvSpPr>
          <p:cNvPr id="461" name="Cylinder 460">
            <a:extLst>
              <a:ext uri="{FF2B5EF4-FFF2-40B4-BE49-F238E27FC236}">
                <a16:creationId xmlns:a16="http://schemas.microsoft.com/office/drawing/2014/main" id="{49E9AB06-64C4-6848-D631-63D7C75EBCB9}"/>
              </a:ext>
            </a:extLst>
          </p:cNvPr>
          <p:cNvSpPr/>
          <p:nvPr/>
        </p:nvSpPr>
        <p:spPr>
          <a:xfrm>
            <a:off x="597877" y="679938"/>
            <a:ext cx="1195753" cy="1137138"/>
          </a:xfrm>
          <a:prstGeom prst="can">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Database</a:t>
            </a:r>
          </a:p>
        </p:txBody>
      </p:sp>
      <p:sp>
        <p:nvSpPr>
          <p:cNvPr id="468" name="Arrow: Down 467">
            <a:extLst>
              <a:ext uri="{FF2B5EF4-FFF2-40B4-BE49-F238E27FC236}">
                <a16:creationId xmlns:a16="http://schemas.microsoft.com/office/drawing/2014/main" id="{C4B293CF-358C-D8E1-E92B-50117FC5CEFD}"/>
              </a:ext>
            </a:extLst>
          </p:cNvPr>
          <p:cNvSpPr/>
          <p:nvPr/>
        </p:nvSpPr>
        <p:spPr>
          <a:xfrm>
            <a:off x="961292" y="2039815"/>
            <a:ext cx="468923" cy="785446"/>
          </a:xfrm>
          <a:prstGeom prst="downArrow">
            <a:avLst/>
          </a:prstGeom>
          <a:solidFill>
            <a:schemeClr val="accent2">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5" name="Rectangle 624">
            <a:extLst>
              <a:ext uri="{FF2B5EF4-FFF2-40B4-BE49-F238E27FC236}">
                <a16:creationId xmlns:a16="http://schemas.microsoft.com/office/drawing/2014/main" id="{12393F17-FC1B-E03C-93D6-DEA02615235F}"/>
              </a:ext>
            </a:extLst>
          </p:cNvPr>
          <p:cNvSpPr/>
          <p:nvPr/>
        </p:nvSpPr>
        <p:spPr>
          <a:xfrm>
            <a:off x="121883" y="3048000"/>
            <a:ext cx="1910860" cy="1735014"/>
          </a:xfrm>
          <a:prstGeom prst="rect">
            <a:avLst/>
          </a:prstGeom>
          <a:solidFill>
            <a:srgbClr val="ED7D3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b="1">
                <a:solidFill>
                  <a:schemeClr val="bg1"/>
                </a:solidFill>
              </a:rPr>
              <a:t>RFM Analysis</a:t>
            </a:r>
            <a:endParaRPr lang="en-US">
              <a:solidFill>
                <a:schemeClr val="bg1"/>
              </a:solidFill>
            </a:endParaRPr>
          </a:p>
          <a:p>
            <a:pPr algn="ctr"/>
            <a:endParaRPr lang="en-GB">
              <a:solidFill>
                <a:schemeClr val="bg1"/>
              </a:solidFill>
            </a:endParaRPr>
          </a:p>
          <a:p>
            <a:pPr algn="ctr"/>
            <a:r>
              <a:rPr lang="en-GB">
                <a:solidFill>
                  <a:schemeClr val="bg1"/>
                </a:solidFill>
              </a:rPr>
              <a:t> </a:t>
            </a:r>
            <a:r>
              <a:rPr lang="en-GB" sz="1400">
                <a:solidFill>
                  <a:schemeClr val="bg1"/>
                </a:solidFill>
              </a:rPr>
              <a:t>(Clustering with Top 100 </a:t>
            </a:r>
            <a:r>
              <a:rPr lang="en-GB" sz="1400" err="1">
                <a:solidFill>
                  <a:schemeClr val="bg1"/>
                </a:solidFill>
              </a:rPr>
              <a:t>Zipcodes</a:t>
            </a:r>
            <a:r>
              <a:rPr lang="en-GB" sz="1400">
                <a:solidFill>
                  <a:schemeClr val="bg1"/>
                </a:solidFill>
              </a:rPr>
              <a:t> to target the Loyal Customer base)</a:t>
            </a:r>
            <a:endParaRPr lang="en-GB">
              <a:solidFill>
                <a:schemeClr val="bg1"/>
              </a:solidFill>
            </a:endParaRPr>
          </a:p>
        </p:txBody>
      </p:sp>
      <p:sp>
        <p:nvSpPr>
          <p:cNvPr id="664" name="Oval 663">
            <a:extLst>
              <a:ext uri="{FF2B5EF4-FFF2-40B4-BE49-F238E27FC236}">
                <a16:creationId xmlns:a16="http://schemas.microsoft.com/office/drawing/2014/main" id="{FF20F93A-85CA-7271-0E61-580FFA768274}"/>
              </a:ext>
            </a:extLst>
          </p:cNvPr>
          <p:cNvSpPr/>
          <p:nvPr/>
        </p:nvSpPr>
        <p:spPr>
          <a:xfrm>
            <a:off x="2755109" y="2954215"/>
            <a:ext cx="1752134" cy="173203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Customer Retention (Reduce Delays)</a:t>
            </a:r>
          </a:p>
        </p:txBody>
      </p:sp>
      <p:sp>
        <p:nvSpPr>
          <p:cNvPr id="665" name="Plus Sign 664">
            <a:extLst>
              <a:ext uri="{FF2B5EF4-FFF2-40B4-BE49-F238E27FC236}">
                <a16:creationId xmlns:a16="http://schemas.microsoft.com/office/drawing/2014/main" id="{F3E2D1D1-6EFC-6DD6-CC87-8D733E226DBF}"/>
              </a:ext>
            </a:extLst>
          </p:cNvPr>
          <p:cNvSpPr/>
          <p:nvPr/>
        </p:nvSpPr>
        <p:spPr>
          <a:xfrm>
            <a:off x="5468537" y="3341076"/>
            <a:ext cx="668215" cy="691661"/>
          </a:xfrm>
          <a:prstGeom prst="mathPlus">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6" name="Arrow: Right 665">
            <a:extLst>
              <a:ext uri="{FF2B5EF4-FFF2-40B4-BE49-F238E27FC236}">
                <a16:creationId xmlns:a16="http://schemas.microsoft.com/office/drawing/2014/main" id="{EB60EE29-F708-DDB6-6E4F-EB25CBE70415}"/>
              </a:ext>
            </a:extLst>
          </p:cNvPr>
          <p:cNvSpPr/>
          <p:nvPr/>
        </p:nvSpPr>
        <p:spPr>
          <a:xfrm>
            <a:off x="4636198" y="3598983"/>
            <a:ext cx="609600" cy="316523"/>
          </a:xfrm>
          <a:prstGeom prst="rightArrow">
            <a:avLst/>
          </a:prstGeom>
          <a:solidFill>
            <a:schemeClr val="accent2">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7" name="Oval 666">
            <a:extLst>
              <a:ext uri="{FF2B5EF4-FFF2-40B4-BE49-F238E27FC236}">
                <a16:creationId xmlns:a16="http://schemas.microsoft.com/office/drawing/2014/main" id="{50B1D8CB-55B7-B4F3-1F66-A1B0137637EB}"/>
              </a:ext>
            </a:extLst>
          </p:cNvPr>
          <p:cNvSpPr/>
          <p:nvPr/>
        </p:nvSpPr>
        <p:spPr>
          <a:xfrm>
            <a:off x="5105120" y="2028091"/>
            <a:ext cx="1324707" cy="121920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a:t>Vendor Inefficiency</a:t>
            </a:r>
          </a:p>
        </p:txBody>
      </p:sp>
      <p:sp>
        <p:nvSpPr>
          <p:cNvPr id="669" name="Oval 668">
            <a:extLst>
              <a:ext uri="{FF2B5EF4-FFF2-40B4-BE49-F238E27FC236}">
                <a16:creationId xmlns:a16="http://schemas.microsoft.com/office/drawing/2014/main" id="{C7125409-B73D-A735-2D4B-D90F82747B56}"/>
              </a:ext>
            </a:extLst>
          </p:cNvPr>
          <p:cNvSpPr/>
          <p:nvPr/>
        </p:nvSpPr>
        <p:spPr>
          <a:xfrm>
            <a:off x="5140288" y="4220305"/>
            <a:ext cx="1324707" cy="121920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Vendor misallocation</a:t>
            </a:r>
          </a:p>
        </p:txBody>
      </p:sp>
      <p:sp>
        <p:nvSpPr>
          <p:cNvPr id="3" name="Oval 2">
            <a:extLst>
              <a:ext uri="{FF2B5EF4-FFF2-40B4-BE49-F238E27FC236}">
                <a16:creationId xmlns:a16="http://schemas.microsoft.com/office/drawing/2014/main" id="{D1F92DBC-CBA4-E6FD-91C0-890A2D43E9DC}"/>
              </a:ext>
            </a:extLst>
          </p:cNvPr>
          <p:cNvSpPr/>
          <p:nvPr/>
        </p:nvSpPr>
        <p:spPr>
          <a:xfrm>
            <a:off x="6794918" y="898024"/>
            <a:ext cx="1957753" cy="18288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Dynamic Vendor Allocation</a:t>
            </a:r>
          </a:p>
        </p:txBody>
      </p:sp>
      <p:pic>
        <p:nvPicPr>
          <p:cNvPr id="4" name="Picture 3">
            <a:extLst>
              <a:ext uri="{FF2B5EF4-FFF2-40B4-BE49-F238E27FC236}">
                <a16:creationId xmlns:a16="http://schemas.microsoft.com/office/drawing/2014/main" id="{E00E88A4-172E-1EB3-0BDD-CAAA08AC3418}"/>
              </a:ext>
            </a:extLst>
          </p:cNvPr>
          <p:cNvPicPr>
            <a:picLocks noChangeAspect="1"/>
          </p:cNvPicPr>
          <p:nvPr/>
        </p:nvPicPr>
        <p:blipFill>
          <a:blip r:embed="rId3"/>
          <a:stretch>
            <a:fillRect/>
          </a:stretch>
        </p:blipFill>
        <p:spPr>
          <a:xfrm>
            <a:off x="125439" y="4834654"/>
            <a:ext cx="2927048" cy="1860575"/>
          </a:xfrm>
          <a:prstGeom prst="rect">
            <a:avLst/>
          </a:prstGeom>
        </p:spPr>
      </p:pic>
      <p:sp>
        <p:nvSpPr>
          <p:cNvPr id="7" name="Arrow: Right 6">
            <a:extLst>
              <a:ext uri="{FF2B5EF4-FFF2-40B4-BE49-F238E27FC236}">
                <a16:creationId xmlns:a16="http://schemas.microsoft.com/office/drawing/2014/main" id="{14B8DBBE-419D-03D1-108E-8DB671B9F9F1}"/>
              </a:ext>
            </a:extLst>
          </p:cNvPr>
          <p:cNvSpPr/>
          <p:nvPr/>
        </p:nvSpPr>
        <p:spPr>
          <a:xfrm>
            <a:off x="2072006" y="3635268"/>
            <a:ext cx="609600" cy="316523"/>
          </a:xfrm>
          <a:prstGeom prst="rightArrow">
            <a:avLst/>
          </a:prstGeom>
          <a:solidFill>
            <a:schemeClr val="accent2">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8EB37AB-E9D1-0287-4364-54CDEFD6BE05}"/>
              </a:ext>
            </a:extLst>
          </p:cNvPr>
          <p:cNvSpPr/>
          <p:nvPr/>
        </p:nvSpPr>
        <p:spPr>
          <a:xfrm>
            <a:off x="6758631" y="2881641"/>
            <a:ext cx="1957753" cy="18288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Driver allocation</a:t>
            </a:r>
            <a:endParaRPr lang="en-US"/>
          </a:p>
        </p:txBody>
      </p:sp>
      <p:sp>
        <p:nvSpPr>
          <p:cNvPr id="9" name="Oval 8">
            <a:extLst>
              <a:ext uri="{FF2B5EF4-FFF2-40B4-BE49-F238E27FC236}">
                <a16:creationId xmlns:a16="http://schemas.microsoft.com/office/drawing/2014/main" id="{B074D2D1-AD76-1B74-72CB-BC8628EF3FBC}"/>
              </a:ext>
            </a:extLst>
          </p:cNvPr>
          <p:cNvSpPr/>
          <p:nvPr/>
        </p:nvSpPr>
        <p:spPr>
          <a:xfrm>
            <a:off x="6758630" y="4865260"/>
            <a:ext cx="1957753" cy="18288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Vehicle Capacity optimization</a:t>
            </a:r>
            <a:endParaRPr lang="en-US"/>
          </a:p>
        </p:txBody>
      </p:sp>
      <p:sp>
        <p:nvSpPr>
          <p:cNvPr id="12" name="Plus Sign 11">
            <a:extLst>
              <a:ext uri="{FF2B5EF4-FFF2-40B4-BE49-F238E27FC236}">
                <a16:creationId xmlns:a16="http://schemas.microsoft.com/office/drawing/2014/main" id="{927747AF-3D25-DD53-1281-6242919D91DB}"/>
              </a:ext>
            </a:extLst>
          </p:cNvPr>
          <p:cNvSpPr/>
          <p:nvPr/>
        </p:nvSpPr>
        <p:spPr>
          <a:xfrm>
            <a:off x="9314822" y="3292694"/>
            <a:ext cx="668215" cy="691661"/>
          </a:xfrm>
          <a:prstGeom prst="mathPlus">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8CD788EF-6EFB-3FED-E5AC-BDF65023B6FF}"/>
              </a:ext>
            </a:extLst>
          </p:cNvPr>
          <p:cNvSpPr/>
          <p:nvPr/>
        </p:nvSpPr>
        <p:spPr>
          <a:xfrm>
            <a:off x="8951405" y="1979709"/>
            <a:ext cx="1324707" cy="121920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a:t>Cost Analysis</a:t>
            </a:r>
            <a:endParaRPr lang="en-US"/>
          </a:p>
        </p:txBody>
      </p:sp>
      <p:sp>
        <p:nvSpPr>
          <p:cNvPr id="14" name="Oval 13">
            <a:extLst>
              <a:ext uri="{FF2B5EF4-FFF2-40B4-BE49-F238E27FC236}">
                <a16:creationId xmlns:a16="http://schemas.microsoft.com/office/drawing/2014/main" id="{5EE0D98A-3E93-D864-B4EB-9700446317C1}"/>
              </a:ext>
            </a:extLst>
          </p:cNvPr>
          <p:cNvSpPr/>
          <p:nvPr/>
        </p:nvSpPr>
        <p:spPr>
          <a:xfrm>
            <a:off x="8986573" y="4171923"/>
            <a:ext cx="1324707" cy="121920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a:t>Delay Analysis</a:t>
            </a:r>
            <a:endParaRPr lang="en-US"/>
          </a:p>
        </p:txBody>
      </p:sp>
      <p:sp>
        <p:nvSpPr>
          <p:cNvPr id="15" name="Arrow: Right 14">
            <a:extLst>
              <a:ext uri="{FF2B5EF4-FFF2-40B4-BE49-F238E27FC236}">
                <a16:creationId xmlns:a16="http://schemas.microsoft.com/office/drawing/2014/main" id="{14284C7E-2DF9-7679-70A3-A8426549B133}"/>
              </a:ext>
            </a:extLst>
          </p:cNvPr>
          <p:cNvSpPr/>
          <p:nvPr/>
        </p:nvSpPr>
        <p:spPr>
          <a:xfrm>
            <a:off x="10212102" y="3429649"/>
            <a:ext cx="609600" cy="316523"/>
          </a:xfrm>
          <a:prstGeom prst="rightArrow">
            <a:avLst/>
          </a:prstGeom>
          <a:solidFill>
            <a:schemeClr val="accent2">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CB4D3C2-1114-A64E-3B98-B810091DE71A}"/>
              </a:ext>
            </a:extLst>
          </p:cNvPr>
          <p:cNvSpPr/>
          <p:nvPr/>
        </p:nvSpPr>
        <p:spPr>
          <a:xfrm>
            <a:off x="10862454" y="2830285"/>
            <a:ext cx="1209337" cy="1626157"/>
          </a:xfrm>
          <a:prstGeom prst="rect">
            <a:avLst/>
          </a:prstGeom>
          <a:solidFill>
            <a:srgbClr val="ED7D3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b="1">
                <a:solidFill>
                  <a:schemeClr val="bg1"/>
                </a:solidFill>
              </a:rPr>
              <a:t>TARGET</a:t>
            </a:r>
          </a:p>
        </p:txBody>
      </p:sp>
    </p:spTree>
    <p:extLst>
      <p:ext uri="{BB962C8B-B14F-4D97-AF65-F5344CB8AC3E}">
        <p14:creationId xmlns:p14="http://schemas.microsoft.com/office/powerpoint/2010/main" val="173623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3FC6A401-66F3-96C5-E13C-33F1924BE906}"/>
              </a:ext>
            </a:extLst>
          </p:cNvPr>
          <p:cNvSpPr/>
          <p:nvPr/>
        </p:nvSpPr>
        <p:spPr>
          <a:xfrm>
            <a:off x="8067232" y="1772967"/>
            <a:ext cx="3173977" cy="369824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81" name="Rectangle: Rounded Corners 80">
            <a:extLst>
              <a:ext uri="{FF2B5EF4-FFF2-40B4-BE49-F238E27FC236}">
                <a16:creationId xmlns:a16="http://schemas.microsoft.com/office/drawing/2014/main" id="{DF2D50A3-02E8-CBB1-7181-BC019FDF397A}"/>
              </a:ext>
            </a:extLst>
          </p:cNvPr>
          <p:cNvSpPr/>
          <p:nvPr/>
        </p:nvSpPr>
        <p:spPr>
          <a:xfrm>
            <a:off x="4600837" y="1770324"/>
            <a:ext cx="2978543" cy="3941254"/>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79" name="Rectangle: Rounded Corners 78">
            <a:extLst>
              <a:ext uri="{FF2B5EF4-FFF2-40B4-BE49-F238E27FC236}">
                <a16:creationId xmlns:a16="http://schemas.microsoft.com/office/drawing/2014/main" id="{BD885771-6C27-13E1-2961-45361F68EF06}"/>
              </a:ext>
            </a:extLst>
          </p:cNvPr>
          <p:cNvSpPr/>
          <p:nvPr/>
        </p:nvSpPr>
        <p:spPr>
          <a:xfrm>
            <a:off x="577048" y="1613833"/>
            <a:ext cx="3684233" cy="497043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4" name="Rectangle: Rounded Corners 3">
            <a:extLst>
              <a:ext uri="{FF2B5EF4-FFF2-40B4-BE49-F238E27FC236}">
                <a16:creationId xmlns:a16="http://schemas.microsoft.com/office/drawing/2014/main" id="{A7CE73D9-05C3-41B0-1BF3-88E8DFDF5198}"/>
              </a:ext>
            </a:extLst>
          </p:cNvPr>
          <p:cNvSpPr/>
          <p:nvPr/>
        </p:nvSpPr>
        <p:spPr>
          <a:xfrm>
            <a:off x="1799161" y="612150"/>
            <a:ext cx="8367203" cy="75460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2" name="Title 1">
            <a:extLst>
              <a:ext uri="{FF2B5EF4-FFF2-40B4-BE49-F238E27FC236}">
                <a16:creationId xmlns:a16="http://schemas.microsoft.com/office/drawing/2014/main" id="{093EE833-6909-CB1C-03DF-96B2EE584E91}"/>
              </a:ext>
            </a:extLst>
          </p:cNvPr>
          <p:cNvSpPr>
            <a:spLocks noGrp="1"/>
          </p:cNvSpPr>
          <p:nvPr>
            <p:ph type="title"/>
          </p:nvPr>
        </p:nvSpPr>
        <p:spPr/>
        <p:txBody>
          <a:bodyPr/>
          <a:lstStyle/>
          <a:p>
            <a:pPr algn="ctr"/>
            <a:r>
              <a:rPr lang="en-US">
                <a:solidFill>
                  <a:srgbClr val="0F4761"/>
                </a:solidFill>
                <a:latin typeface="Cambria Math"/>
                <a:ea typeface="Cambria Math"/>
              </a:rPr>
              <a:t>RFM to recognize loyal customers</a:t>
            </a:r>
            <a:endParaRPr lang="en-US">
              <a:solidFill>
                <a:srgbClr val="0F4761"/>
              </a:solidFill>
            </a:endParaRPr>
          </a:p>
        </p:txBody>
      </p:sp>
      <p:sp>
        <p:nvSpPr>
          <p:cNvPr id="69" name="TextBox 68">
            <a:extLst>
              <a:ext uri="{FF2B5EF4-FFF2-40B4-BE49-F238E27FC236}">
                <a16:creationId xmlns:a16="http://schemas.microsoft.com/office/drawing/2014/main" id="{BCA16A82-A89C-F8DE-C0AC-18B6F1292087}"/>
              </a:ext>
            </a:extLst>
          </p:cNvPr>
          <p:cNvSpPr txBox="1"/>
          <p:nvPr/>
        </p:nvSpPr>
        <p:spPr>
          <a:xfrm>
            <a:off x="8457446" y="3086106"/>
            <a:ext cx="253013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F4761"/>
                </a:solidFill>
                <a:latin typeface="Cambria Math"/>
                <a:ea typeface="+mn-lt"/>
                <a:cs typeface="+mn-lt"/>
              </a:rPr>
              <a:t>We group them </a:t>
            </a:r>
            <a:r>
              <a:rPr lang="en-US" sz="2400">
                <a:solidFill>
                  <a:schemeClr val="accent1">
                    <a:lumMod val="75000"/>
                  </a:schemeClr>
                </a:solidFill>
                <a:latin typeface="Cambria Math"/>
                <a:ea typeface="+mn-lt"/>
                <a:cs typeface="+mn-lt"/>
              </a:rPr>
              <a:t>by zip codes and thus we have the</a:t>
            </a:r>
            <a:r>
              <a:rPr lang="en-US" sz="2400">
                <a:solidFill>
                  <a:srgbClr val="0F4761"/>
                </a:solidFill>
                <a:latin typeface="Cambria Math"/>
                <a:ea typeface="+mn-lt"/>
                <a:cs typeface="+mn-lt"/>
              </a:rPr>
              <a:t> top 100 zip codes by RFM metric</a:t>
            </a:r>
            <a:br>
              <a:rPr lang="en-US" sz="2400">
                <a:solidFill>
                  <a:srgbClr val="0F4761"/>
                </a:solidFill>
                <a:latin typeface="Cambria Math"/>
                <a:ea typeface="+mn-lt"/>
                <a:cs typeface="+mn-lt"/>
              </a:rPr>
            </a:br>
            <a:endParaRPr lang="en-US" sz="2400">
              <a:solidFill>
                <a:srgbClr val="0F4761"/>
              </a:solidFill>
              <a:latin typeface="Cambria Math"/>
              <a:ea typeface="Cambria Math"/>
            </a:endParaRPr>
          </a:p>
        </p:txBody>
      </p:sp>
      <p:sp>
        <p:nvSpPr>
          <p:cNvPr id="77" name="TextBox 76">
            <a:extLst>
              <a:ext uri="{FF2B5EF4-FFF2-40B4-BE49-F238E27FC236}">
                <a16:creationId xmlns:a16="http://schemas.microsoft.com/office/drawing/2014/main" id="{BA90F300-4E66-9C0D-3875-F5431027BC02}"/>
              </a:ext>
            </a:extLst>
          </p:cNvPr>
          <p:cNvSpPr txBox="1"/>
          <p:nvPr/>
        </p:nvSpPr>
        <p:spPr>
          <a:xfrm>
            <a:off x="813786" y="2944427"/>
            <a:ext cx="33587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F4761"/>
                </a:solidFill>
                <a:latin typeface="Cambria Math"/>
                <a:ea typeface="Cambria Math"/>
              </a:rPr>
              <a:t>We recognize priority customers by using the following criteria:</a:t>
            </a:r>
          </a:p>
          <a:p>
            <a:pPr marL="342900" indent="-342900">
              <a:buAutoNum type="arabicPeriod"/>
            </a:pPr>
            <a:r>
              <a:rPr lang="en-US" sz="2400">
                <a:solidFill>
                  <a:srgbClr val="0F4761"/>
                </a:solidFill>
                <a:latin typeface="Cambria Math"/>
                <a:ea typeface="Cambria Math"/>
              </a:rPr>
              <a:t>Recency of Last Order</a:t>
            </a:r>
          </a:p>
          <a:p>
            <a:pPr marL="342900" indent="-342900">
              <a:buAutoNum type="arabicPeriod"/>
            </a:pPr>
            <a:r>
              <a:rPr lang="en-US" sz="2400">
                <a:solidFill>
                  <a:srgbClr val="0F4761"/>
                </a:solidFill>
                <a:latin typeface="Cambria Math"/>
                <a:ea typeface="Cambria Math"/>
              </a:rPr>
              <a:t>Frequency of Ordering</a:t>
            </a:r>
          </a:p>
          <a:p>
            <a:pPr marL="342900" indent="-342900">
              <a:buAutoNum type="arabicPeriod"/>
            </a:pPr>
            <a:r>
              <a:rPr lang="en-US" sz="2400">
                <a:solidFill>
                  <a:srgbClr val="0F4761"/>
                </a:solidFill>
                <a:latin typeface="Cambria Math"/>
                <a:ea typeface="Cambria Math"/>
              </a:rPr>
              <a:t>Monetary Value provided to company</a:t>
            </a:r>
          </a:p>
        </p:txBody>
      </p:sp>
      <p:pic>
        <p:nvPicPr>
          <p:cNvPr id="83" name="Graphic 82" descr="Dollar with solid fill">
            <a:extLst>
              <a:ext uri="{FF2B5EF4-FFF2-40B4-BE49-F238E27FC236}">
                <a16:creationId xmlns:a16="http://schemas.microsoft.com/office/drawing/2014/main" id="{039753E4-F058-2903-193D-F4DF9D475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6342" y="2067696"/>
            <a:ext cx="799382" cy="813759"/>
          </a:xfrm>
          <a:prstGeom prst="rect">
            <a:avLst/>
          </a:prstGeom>
        </p:spPr>
      </p:pic>
      <p:pic>
        <p:nvPicPr>
          <p:cNvPr id="84" name="Graphic 83" descr="Shopping cart with solid fill">
            <a:extLst>
              <a:ext uri="{FF2B5EF4-FFF2-40B4-BE49-F238E27FC236}">
                <a16:creationId xmlns:a16="http://schemas.microsoft.com/office/drawing/2014/main" id="{E377DE9B-8E38-596E-118E-4B5FB87E57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9172" y="2005143"/>
            <a:ext cx="842514" cy="871268"/>
          </a:xfrm>
          <a:prstGeom prst="rect">
            <a:avLst/>
          </a:prstGeom>
        </p:spPr>
      </p:pic>
      <p:pic>
        <p:nvPicPr>
          <p:cNvPr id="85" name="Graphic 84" descr="House with solid fill">
            <a:extLst>
              <a:ext uri="{FF2B5EF4-FFF2-40B4-BE49-F238E27FC236}">
                <a16:creationId xmlns:a16="http://schemas.microsoft.com/office/drawing/2014/main" id="{31518405-16E5-53C1-A7F3-5190265CCE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33781" y="1933842"/>
            <a:ext cx="914400" cy="914400"/>
          </a:xfrm>
          <a:prstGeom prst="rect">
            <a:avLst/>
          </a:prstGeom>
        </p:spPr>
      </p:pic>
      <p:sp>
        <p:nvSpPr>
          <p:cNvPr id="3" name="Rectangle 2">
            <a:extLst>
              <a:ext uri="{FF2B5EF4-FFF2-40B4-BE49-F238E27FC236}">
                <a16:creationId xmlns:a16="http://schemas.microsoft.com/office/drawing/2014/main" id="{D1389CF6-71C9-8A38-BE2D-67D5E9254C13}"/>
              </a:ext>
            </a:extLst>
          </p:cNvPr>
          <p:cNvSpPr/>
          <p:nvPr/>
        </p:nvSpPr>
        <p:spPr>
          <a:xfrm>
            <a:off x="1873897" y="2006080"/>
            <a:ext cx="1010816" cy="933061"/>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F4761"/>
              </a:solidFill>
            </a:endParaRPr>
          </a:p>
        </p:txBody>
      </p:sp>
      <p:sp>
        <p:nvSpPr>
          <p:cNvPr id="5" name="Rectangle 4">
            <a:extLst>
              <a:ext uri="{FF2B5EF4-FFF2-40B4-BE49-F238E27FC236}">
                <a16:creationId xmlns:a16="http://schemas.microsoft.com/office/drawing/2014/main" id="{5CFB5E48-B25D-7B00-93AA-2BF7E68EA3E5}"/>
              </a:ext>
            </a:extLst>
          </p:cNvPr>
          <p:cNvSpPr/>
          <p:nvPr/>
        </p:nvSpPr>
        <p:spPr>
          <a:xfrm>
            <a:off x="5621693" y="1990530"/>
            <a:ext cx="1057469" cy="90195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6" name="Rectangle 5">
            <a:extLst>
              <a:ext uri="{FF2B5EF4-FFF2-40B4-BE49-F238E27FC236}">
                <a16:creationId xmlns:a16="http://schemas.microsoft.com/office/drawing/2014/main" id="{88D21577-3BAF-FAAD-816A-5F47D586986D}"/>
              </a:ext>
            </a:extLst>
          </p:cNvPr>
          <p:cNvSpPr/>
          <p:nvPr/>
        </p:nvSpPr>
        <p:spPr>
          <a:xfrm>
            <a:off x="9299510" y="1990530"/>
            <a:ext cx="979714" cy="85530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F4761"/>
              </a:solidFill>
            </a:endParaRPr>
          </a:p>
        </p:txBody>
      </p:sp>
      <p:sp>
        <p:nvSpPr>
          <p:cNvPr id="7" name="TextBox 6">
            <a:extLst>
              <a:ext uri="{FF2B5EF4-FFF2-40B4-BE49-F238E27FC236}">
                <a16:creationId xmlns:a16="http://schemas.microsoft.com/office/drawing/2014/main" id="{5A8CAE0D-8E19-DD6E-1FAB-156D3CFB1FB7}"/>
              </a:ext>
            </a:extLst>
          </p:cNvPr>
          <p:cNvSpPr txBox="1"/>
          <p:nvPr/>
        </p:nvSpPr>
        <p:spPr>
          <a:xfrm>
            <a:off x="4873924" y="3105509"/>
            <a:ext cx="258792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1">
                    <a:lumMod val="75000"/>
                  </a:schemeClr>
                </a:solidFill>
                <a:latin typeface="Cambria Math"/>
                <a:ea typeface="Cambria Math"/>
              </a:rPr>
              <a:t>RFM is percentile rank which ranges from 0 to 1</a:t>
            </a:r>
            <a:br>
              <a:rPr lang="en-US" sz="2400">
                <a:latin typeface="Cambria Math"/>
              </a:rPr>
            </a:br>
            <a:r>
              <a:rPr lang="en-US" sz="2400">
                <a:solidFill>
                  <a:schemeClr val="accent1">
                    <a:lumMod val="75000"/>
                  </a:schemeClr>
                </a:solidFill>
                <a:latin typeface="Cambria Math"/>
                <a:ea typeface="Cambria Math"/>
              </a:rPr>
              <a:t>The value closer to 0 is a more loyal customer</a:t>
            </a:r>
          </a:p>
        </p:txBody>
      </p:sp>
    </p:spTree>
    <p:extLst>
      <p:ext uri="{BB962C8B-B14F-4D97-AF65-F5344CB8AC3E}">
        <p14:creationId xmlns:p14="http://schemas.microsoft.com/office/powerpoint/2010/main" val="419966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0B08B49-EC37-D971-87AA-11B85BFF357F}"/>
              </a:ext>
            </a:extLst>
          </p:cNvPr>
          <p:cNvSpPr/>
          <p:nvPr/>
        </p:nvSpPr>
        <p:spPr>
          <a:xfrm>
            <a:off x="402566" y="359433"/>
            <a:ext cx="3105509" cy="762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3A76A-25E0-FD86-243F-42F0AA3ADBB1}"/>
              </a:ext>
            </a:extLst>
          </p:cNvPr>
          <p:cNvSpPr>
            <a:spLocks noGrp="1"/>
          </p:cNvSpPr>
          <p:nvPr>
            <p:ph type="title"/>
          </p:nvPr>
        </p:nvSpPr>
        <p:spPr>
          <a:xfrm>
            <a:off x="539228" y="72763"/>
            <a:ext cx="10515600" cy="1325563"/>
          </a:xfrm>
        </p:spPr>
        <p:txBody>
          <a:bodyPr/>
          <a:lstStyle/>
          <a:p>
            <a:r>
              <a:rPr lang="en-US">
                <a:solidFill>
                  <a:schemeClr val="accent1">
                    <a:lumMod val="75000"/>
                  </a:schemeClr>
                </a:solidFill>
                <a:latin typeface="Cambria Math"/>
                <a:ea typeface="Cambria Math"/>
              </a:rPr>
              <a:t>RFM Query</a:t>
            </a:r>
          </a:p>
        </p:txBody>
      </p:sp>
      <p:pic>
        <p:nvPicPr>
          <p:cNvPr id="4" name="Picture 3">
            <a:extLst>
              <a:ext uri="{FF2B5EF4-FFF2-40B4-BE49-F238E27FC236}">
                <a16:creationId xmlns:a16="http://schemas.microsoft.com/office/drawing/2014/main" id="{599B487E-717A-94BA-3EF2-ABF4AAC15701}"/>
              </a:ext>
            </a:extLst>
          </p:cNvPr>
          <p:cNvPicPr>
            <a:picLocks noChangeAspect="1"/>
          </p:cNvPicPr>
          <p:nvPr/>
        </p:nvPicPr>
        <p:blipFill>
          <a:blip r:embed="rId3"/>
          <a:stretch>
            <a:fillRect/>
          </a:stretch>
        </p:blipFill>
        <p:spPr>
          <a:xfrm>
            <a:off x="222926" y="1480499"/>
            <a:ext cx="3619500" cy="2374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F6EDF16A-062A-B7FD-FA6B-4F62BE88E6D4}"/>
              </a:ext>
            </a:extLst>
          </p:cNvPr>
          <p:cNvPicPr>
            <a:picLocks noChangeAspect="1"/>
          </p:cNvPicPr>
          <p:nvPr/>
        </p:nvPicPr>
        <p:blipFill>
          <a:blip r:embed="rId4"/>
          <a:stretch>
            <a:fillRect/>
          </a:stretch>
        </p:blipFill>
        <p:spPr>
          <a:xfrm>
            <a:off x="4153542" y="3501836"/>
            <a:ext cx="7772400" cy="22428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DF77499F-3BF2-1376-4444-AB75F9321BDB}"/>
              </a:ext>
            </a:extLst>
          </p:cNvPr>
          <p:cNvPicPr>
            <a:picLocks noChangeAspect="1"/>
          </p:cNvPicPr>
          <p:nvPr/>
        </p:nvPicPr>
        <p:blipFill>
          <a:blip r:embed="rId5"/>
          <a:stretch>
            <a:fillRect/>
          </a:stretch>
        </p:blipFill>
        <p:spPr>
          <a:xfrm>
            <a:off x="4254183" y="820731"/>
            <a:ext cx="7772400" cy="2220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12515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292</TotalTime>
  <Words>3526</Words>
  <Application>Microsoft Macintosh PowerPoint</Application>
  <PresentationFormat>Widescreen</PresentationFormat>
  <Paragraphs>394</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Cambria Math</vt:lpstr>
      <vt:lpstr>Söhne</vt:lpstr>
      <vt:lpstr>Office Theme</vt:lpstr>
      <vt:lpstr>Optimizing e-commerce operations for priority customers</vt:lpstr>
      <vt:lpstr>Team</vt:lpstr>
      <vt:lpstr>     Project Description </vt:lpstr>
      <vt:lpstr>Datasets</vt:lpstr>
      <vt:lpstr>Entity Relationship Diagram </vt:lpstr>
      <vt:lpstr>Data preprocessing</vt:lpstr>
      <vt:lpstr>Approach</vt:lpstr>
      <vt:lpstr>RFM to recognize loyal customers</vt:lpstr>
      <vt:lpstr>RFM Query</vt:lpstr>
      <vt:lpstr>PowerPoint Presentation</vt:lpstr>
      <vt:lpstr>PowerPoint Presentation</vt:lpstr>
      <vt:lpstr>Vendor Allocation Process </vt:lpstr>
      <vt:lpstr>Vendor Allocation </vt:lpstr>
      <vt:lpstr>Vendor allocation</vt:lpstr>
      <vt:lpstr>Vendor allocation</vt:lpstr>
      <vt:lpstr>Driver Allocation Process </vt:lpstr>
      <vt:lpstr>Driver allocation query </vt:lpstr>
      <vt:lpstr>Driver allocation query</vt:lpstr>
      <vt:lpstr>Capacity Allocation Analysis</vt:lpstr>
      <vt:lpstr>Capacity Allocation Analysis</vt:lpstr>
      <vt:lpstr>Cost Saving  Analysis</vt:lpstr>
      <vt:lpstr>Final Output</vt:lpstr>
      <vt:lpstr>Final Output</vt:lpstr>
      <vt:lpstr>Future Scope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e-commerce operations for priority customers</dc:title>
  <dc:creator>Anurati Shekhar Kulkarni</dc:creator>
  <cp:lastModifiedBy>Saurav Shakti Borah</cp:lastModifiedBy>
  <cp:revision>4</cp:revision>
  <dcterms:created xsi:type="dcterms:W3CDTF">2024-02-17T17:14:35Z</dcterms:created>
  <dcterms:modified xsi:type="dcterms:W3CDTF">2024-05-12T09:50:25Z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2024-02-17T19:07:40Z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f125a8f7-7999-4a1c-ba80-e8404b7ade2d</vt:lpwstr>
  </property>
  <property fmtid="{D5CDD505-2E9C-101B-9397-08002B2CF9AE}" pid="8" name="MSIP_Label_4044bd30-2ed7-4c9d-9d12-46200872a97b_ContentBits">
    <vt:lpwstr>0</vt:lpwstr>
  </property>
</Properties>
</file>